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2" r:id="rId1"/>
    <p:sldMasterId id="2147483763" r:id="rId2"/>
    <p:sldMasterId id="2147483764" r:id="rId3"/>
  </p:sldMasterIdLst>
  <p:notesMasterIdLst>
    <p:notesMasterId r:id="rId9"/>
  </p:notesMasterIdLst>
  <p:handoutMasterIdLst>
    <p:handoutMasterId r:id="rId10"/>
  </p:handoutMasterIdLst>
  <p:sldIdLst>
    <p:sldId id="709" r:id="rId4"/>
    <p:sldId id="710" r:id="rId5"/>
    <p:sldId id="713" r:id="rId6"/>
    <p:sldId id="717" r:id="rId7"/>
    <p:sldId id="715" r:id="rId8"/>
  </p:sldIdLst>
  <p:sldSz cx="9906000" cy="6858000" type="A4"/>
  <p:notesSz cx="9866313" cy="6735763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기본 구역" id="{BCCA9884-1196-413B-93C3-9C76C8C1197F}">
          <p14:sldIdLst>
            <p14:sldId id="709"/>
            <p14:sldId id="710"/>
            <p14:sldId id="713"/>
            <p14:sldId id="717"/>
            <p14:sldId id="715"/>
          </p14:sldIdLst>
        </p14:section>
      </p14:sectionLst>
    </p:ext>
    <p:ext uri="{EFAFB233-063F-42B5-8137-9DF3F51BA10A}">
      <p15:sldGuideLst xmlns:p15="http://schemas.microsoft.com/office/powerpoint/2012/main">
        <p15:guide id="2" orient="horz" pos="1070" userDrawn="1">
          <p15:clr>
            <a:srgbClr val="A4A3A4"/>
          </p15:clr>
        </p15:guide>
        <p15:guide id="3" orient="horz" pos="1524" userDrawn="1">
          <p15:clr>
            <a:srgbClr val="A4A3A4"/>
          </p15:clr>
        </p15:guide>
        <p15:guide id="4" orient="horz" pos="3724" userDrawn="1">
          <p15:clr>
            <a:srgbClr val="A4A3A4"/>
          </p15:clr>
        </p15:guide>
        <p15:guide id="6" pos="3119" userDrawn="1">
          <p15:clr>
            <a:srgbClr val="A4A3A4"/>
          </p15:clr>
        </p15:guide>
        <p15:guide id="7" orient="horz" pos="3066" userDrawn="1">
          <p15:clr>
            <a:srgbClr val="A4A3A4"/>
          </p15:clr>
        </p15:guide>
        <p15:guide id="8" orient="horz" pos="220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1070">
          <p15:clr>
            <a:srgbClr val="A4A3A4"/>
          </p15:clr>
        </p15:guide>
        <p15:guide id="2" orient="horz" pos="1524">
          <p15:clr>
            <a:srgbClr val="A4A3A4"/>
          </p15:clr>
        </p15:guide>
        <p15:guide id="3" orient="horz" pos="3724">
          <p15:clr>
            <a:srgbClr val="A4A3A4"/>
          </p15:clr>
        </p15:guide>
        <p15:guide id="4" pos="3119">
          <p15:clr>
            <a:srgbClr val="A4A3A4"/>
          </p15:clr>
        </p15:guide>
        <p15:guide id="5" orient="horz" pos="3066">
          <p15:clr>
            <a:srgbClr val="A4A3A4"/>
          </p15:clr>
        </p15:guide>
        <p15:guide id="6" orient="horz" pos="22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1D6ED"/>
    <a:srgbClr val="0000FF"/>
    <a:srgbClr val="FF0000"/>
    <a:srgbClr val="F9DB27"/>
    <a:srgbClr val="FFCC00"/>
    <a:srgbClr val="0000CC"/>
    <a:srgbClr val="006666"/>
    <a:srgbClr val="216ED5"/>
    <a:srgbClr val="005F9F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49" autoAdjust="0"/>
    <p:restoredTop sz="95296" autoAdjust="0"/>
  </p:normalViewPr>
  <p:slideViewPr>
    <p:cSldViewPr snapToGrid="0" snapToObjects="1">
      <p:cViewPr varScale="1">
        <p:scale>
          <a:sx n="105" d="100"/>
          <a:sy n="105" d="100"/>
        </p:scale>
        <p:origin x="1776" y="108"/>
      </p:cViewPr>
      <p:guideLst>
        <p:guide orient="horz" pos="1070"/>
        <p:guide orient="horz" pos="1524"/>
        <p:guide orient="horz" pos="3724"/>
        <p:guide pos="3119"/>
        <p:guide orient="horz" pos="3066"/>
        <p:guide orient="horz" pos="220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notesViewPr>
    <p:cSldViewPr snapToGrid="0" snapToObjects="1">
      <p:cViewPr varScale="1">
        <p:scale>
          <a:sx n="115" d="100"/>
          <a:sy n="115" d="100"/>
        </p:scale>
        <p:origin x="2130" y="108"/>
      </p:cViewPr>
      <p:guideLst>
        <p:guide orient="horz" pos="1070"/>
        <p:guide orient="horz" pos="1524"/>
        <p:guide orient="horz" pos="3724"/>
        <p:guide pos="3119"/>
        <p:guide orient="horz" pos="3066"/>
        <p:guide orient="horz" pos="220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4275402" cy="338347"/>
          </a:xfrm>
          <a:prstGeom prst="rect">
            <a:avLst/>
          </a:prstGeom>
        </p:spPr>
        <p:txBody>
          <a:bodyPr vert="horz" lIns="90872" tIns="45436" rIns="90872" bIns="45436" rtlCol="0"/>
          <a:lstStyle>
            <a:lvl1pPr algn="l">
              <a:defRPr sz="1200"/>
            </a:lvl1pPr>
          </a:lstStyle>
          <a:p>
            <a:endParaRPr lang="ko-KR" altLang="en-US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5589201" y="3"/>
            <a:ext cx="4275402" cy="338347"/>
          </a:xfrm>
          <a:prstGeom prst="rect">
            <a:avLst/>
          </a:prstGeom>
        </p:spPr>
        <p:txBody>
          <a:bodyPr vert="horz" lIns="90872" tIns="45436" rIns="90872" bIns="45436" rtlCol="0"/>
          <a:lstStyle>
            <a:lvl1pPr algn="r">
              <a:defRPr sz="1200"/>
            </a:lvl1pPr>
          </a:lstStyle>
          <a:p>
            <a:fld id="{582A333A-CFAD-4153-8F16-3FE404A2A20D}" type="datetimeFigureOut">
              <a:rPr lang="ko-KR" altLang="en-US" smtClean="0">
                <a:latin typeface="나눔고딕" panose="020D0604000000000000" pitchFamily="50" charset="-127"/>
                <a:ea typeface="나눔고딕" panose="020D0604000000000000" pitchFamily="50" charset="-127"/>
              </a:rPr>
              <a:pPr/>
              <a:t>2026-05-15 Friday</a:t>
            </a:fld>
            <a:endParaRPr lang="ko-KR" altLang="en-US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2" y="6397421"/>
            <a:ext cx="4275402" cy="338347"/>
          </a:xfrm>
          <a:prstGeom prst="rect">
            <a:avLst/>
          </a:prstGeom>
        </p:spPr>
        <p:txBody>
          <a:bodyPr vert="horz" lIns="90872" tIns="45436" rIns="90872" bIns="45436" rtlCol="0" anchor="b"/>
          <a:lstStyle>
            <a:lvl1pPr algn="l">
              <a:defRPr sz="1200"/>
            </a:lvl1pPr>
          </a:lstStyle>
          <a:p>
            <a:endParaRPr lang="ko-KR" altLang="en-US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5589201" y="6397421"/>
            <a:ext cx="4275402" cy="338347"/>
          </a:xfrm>
          <a:prstGeom prst="rect">
            <a:avLst/>
          </a:prstGeom>
        </p:spPr>
        <p:txBody>
          <a:bodyPr vert="horz" lIns="90872" tIns="45436" rIns="90872" bIns="45436" rtlCol="0" anchor="b"/>
          <a:lstStyle>
            <a:lvl1pPr algn="r">
              <a:defRPr sz="1200"/>
            </a:lvl1pPr>
          </a:lstStyle>
          <a:p>
            <a:fld id="{8A4CD3C2-F11F-44EA-90DD-C1F34671D6C0}" type="slidenum">
              <a:rPr lang="ko-KR" altLang="en-US" smtClean="0">
                <a:latin typeface="나눔고딕" panose="020D0604000000000000" pitchFamily="50" charset="-127"/>
                <a:ea typeface="나눔고딕" panose="020D0604000000000000" pitchFamily="50" charset="-127"/>
              </a:rPr>
              <a:pPr/>
              <a:t>‹#›</a:t>
            </a:fld>
            <a:endParaRPr lang="ko-KR" altLang="en-US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4628444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4275402" cy="338347"/>
          </a:xfrm>
          <a:prstGeom prst="rect">
            <a:avLst/>
          </a:prstGeom>
        </p:spPr>
        <p:txBody>
          <a:bodyPr vert="horz" lIns="90872" tIns="45436" rIns="90872" bIns="45436" rtlCol="0"/>
          <a:lstStyle>
            <a:lvl1pPr algn="l">
              <a:defRPr sz="1200">
                <a:latin typeface="나눔고딕" panose="020D0604000000000000" pitchFamily="50" charset="-127"/>
                <a:ea typeface="나눔고딕" panose="020D0604000000000000" pitchFamily="50" charset="-127"/>
              </a:defRPr>
            </a:lvl1pPr>
          </a:lstStyle>
          <a:p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5589201" y="3"/>
            <a:ext cx="4275402" cy="338347"/>
          </a:xfrm>
          <a:prstGeom prst="rect">
            <a:avLst/>
          </a:prstGeom>
        </p:spPr>
        <p:txBody>
          <a:bodyPr vert="horz" lIns="90872" tIns="45436" rIns="90872" bIns="45436" rtlCol="0"/>
          <a:lstStyle>
            <a:lvl1pPr algn="r">
              <a:defRPr sz="1200">
                <a:latin typeface="나눔고딕" panose="020D0604000000000000" pitchFamily="50" charset="-127"/>
                <a:ea typeface="나눔고딕" panose="020D0604000000000000" pitchFamily="50" charset="-127"/>
              </a:defRPr>
            </a:lvl1pPr>
          </a:lstStyle>
          <a:p>
            <a:fld id="{3DED8FB8-BF2B-4CF9-AB2F-79E060999B42}" type="datetimeFigureOut">
              <a:rPr lang="ko-KR" altLang="en-US" smtClean="0"/>
              <a:pPr/>
              <a:t>2026-05-15 Friday</a:t>
            </a:fld>
            <a:endParaRPr lang="ko-KR" altLang="en-US" dirty="0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3290888" y="841375"/>
            <a:ext cx="3284537" cy="22748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872" tIns="45436" rIns="90872" bIns="45436" rtlCol="0" anchor="ctr"/>
          <a:lstStyle/>
          <a:p>
            <a:endParaRPr lang="ko-KR" altLang="en-US" dirty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986633" y="3241589"/>
            <a:ext cx="7893050" cy="2652206"/>
          </a:xfrm>
          <a:prstGeom prst="rect">
            <a:avLst/>
          </a:prstGeom>
        </p:spPr>
        <p:txBody>
          <a:bodyPr vert="horz" lIns="90872" tIns="45436" rIns="90872" bIns="45436" rtlCol="0"/>
          <a:lstStyle/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2" y="6397421"/>
            <a:ext cx="4275402" cy="338347"/>
          </a:xfrm>
          <a:prstGeom prst="rect">
            <a:avLst/>
          </a:prstGeom>
        </p:spPr>
        <p:txBody>
          <a:bodyPr vert="horz" lIns="90872" tIns="45436" rIns="90872" bIns="45436" rtlCol="0" anchor="b"/>
          <a:lstStyle>
            <a:lvl1pPr algn="l">
              <a:defRPr sz="1200">
                <a:latin typeface="나눔고딕" panose="020D0604000000000000" pitchFamily="50" charset="-127"/>
                <a:ea typeface="나눔고딕" panose="020D0604000000000000" pitchFamily="50" charset="-127"/>
              </a:defRPr>
            </a:lvl1pPr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5589201" y="6397421"/>
            <a:ext cx="4275402" cy="338347"/>
          </a:xfrm>
          <a:prstGeom prst="rect">
            <a:avLst/>
          </a:prstGeom>
        </p:spPr>
        <p:txBody>
          <a:bodyPr vert="horz" lIns="90872" tIns="45436" rIns="90872" bIns="45436" rtlCol="0" anchor="b"/>
          <a:lstStyle>
            <a:lvl1pPr algn="r">
              <a:defRPr sz="1200">
                <a:latin typeface="나눔고딕" panose="020D0604000000000000" pitchFamily="50" charset="-127"/>
                <a:ea typeface="나눔고딕" panose="020D0604000000000000" pitchFamily="50" charset="-127"/>
              </a:defRPr>
            </a:lvl1pPr>
          </a:lstStyle>
          <a:p>
            <a:fld id="{403F68F7-E77D-42AD-94C8-65254ADBFD9E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8769398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나눔고딕" panose="020D0604000000000000" pitchFamily="50" charset="-127"/>
        <a:ea typeface="나눔고딕" panose="020D0604000000000000" pitchFamily="50" charset="-127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나눔고딕" panose="020D0604000000000000" pitchFamily="50" charset="-127"/>
        <a:ea typeface="나눔고딕" panose="020D0604000000000000" pitchFamily="50" charset="-127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나눔고딕" panose="020D0604000000000000" pitchFamily="50" charset="-127"/>
        <a:ea typeface="나눔고딕" panose="020D0604000000000000" pitchFamily="50" charset="-127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나눔고딕" panose="020D0604000000000000" pitchFamily="50" charset="-127"/>
        <a:ea typeface="나눔고딕" panose="020D0604000000000000" pitchFamily="50" charset="-127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나눔고딕" panose="020D0604000000000000" pitchFamily="50" charset="-127"/>
        <a:ea typeface="나눔고딕" panose="020D0604000000000000" pitchFamily="50" charset="-127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3F68F7-E77D-42AD-94C8-65254ADBFD9E}" type="slidenum">
              <a:rPr lang="ko-KR" altLang="en-US" smtClean="0"/>
              <a:pPr/>
              <a:t>1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1923236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3F68F7-E77D-42AD-94C8-65254ADBFD9E}" type="slidenum">
              <a:rPr lang="ko-KR" altLang="en-US" smtClean="0"/>
              <a:pPr/>
              <a:t>2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46284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3F68F7-E77D-42AD-94C8-65254ADBFD9E}" type="slidenum">
              <a:rPr lang="ko-KR" altLang="en-US" smtClean="0"/>
              <a:pPr/>
              <a:t>3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771650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3F68F7-E77D-42AD-94C8-65254ADBFD9E}" type="slidenum">
              <a:rPr lang="ko-KR" altLang="en-US" smtClean="0"/>
              <a:pPr/>
              <a:t>4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771650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3F68F7-E77D-42AD-94C8-65254ADBFD9E}" type="slidenum">
              <a:rPr lang="ko-KR" altLang="en-US" smtClean="0"/>
              <a:pPr/>
              <a:t>5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771650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pPr/>
              <a:t>5/15/2026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6830815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pPr/>
              <a:t>5/15/2026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861822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pPr/>
              <a:t>5/15/2026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6857078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908925" y="6107113"/>
            <a:ext cx="1484313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7"/>
          <p:cNvSpPr>
            <a:spLocks noChangeArrowheads="1"/>
          </p:cNvSpPr>
          <p:nvPr userDrawn="1"/>
        </p:nvSpPr>
        <p:spPr bwMode="auto">
          <a:xfrm>
            <a:off x="0" y="5740400"/>
            <a:ext cx="957263" cy="1117600"/>
          </a:xfrm>
          <a:prstGeom prst="rect">
            <a:avLst/>
          </a:prstGeom>
          <a:solidFill>
            <a:srgbClr val="DFDFDF"/>
          </a:solidFill>
          <a:ln>
            <a:noFill/>
          </a:ln>
        </p:spPr>
        <p:txBody>
          <a:bodyPr lIns="82953" tIns="41476" rIns="82953" bIns="41476"/>
          <a:lstStyle/>
          <a:p>
            <a:pPr>
              <a:defRPr/>
            </a:pPr>
            <a:endParaRPr lang="ko-KR" altLang="en-US" sz="1633" dirty="0">
              <a:solidFill>
                <a:prstClr val="black"/>
              </a:solidFill>
            </a:endParaRPr>
          </a:p>
        </p:txBody>
      </p:sp>
      <p:sp>
        <p:nvSpPr>
          <p:cNvPr id="4" name="Rectangle 11"/>
          <p:cNvSpPr>
            <a:spLocks noChangeArrowheads="1"/>
          </p:cNvSpPr>
          <p:nvPr userDrawn="1"/>
        </p:nvSpPr>
        <p:spPr bwMode="auto">
          <a:xfrm>
            <a:off x="0" y="0"/>
            <a:ext cx="957263" cy="5616575"/>
          </a:xfrm>
          <a:prstGeom prst="rect">
            <a:avLst/>
          </a:prstGeom>
          <a:solidFill>
            <a:srgbClr val="2145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1633">
              <a:solidFill>
                <a:prstClr val="white"/>
              </a:solidFill>
            </a:endParaRPr>
          </a:p>
        </p:txBody>
      </p:sp>
      <p:sp>
        <p:nvSpPr>
          <p:cNvPr id="5" name="직사각형 4"/>
          <p:cNvSpPr/>
          <p:nvPr userDrawn="1"/>
        </p:nvSpPr>
        <p:spPr>
          <a:xfrm>
            <a:off x="1066800" y="0"/>
            <a:ext cx="8839200" cy="5616575"/>
          </a:xfrm>
          <a:prstGeom prst="rect">
            <a:avLst/>
          </a:prstGeom>
          <a:solidFill>
            <a:srgbClr val="D9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1633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algn="r" eaLnBrk="1" latinLnBrk="1" hangingPunct="1">
              <a:defRPr kumimoji="0" sz="1200">
                <a:solidFill>
                  <a:srgbClr val="898989"/>
                </a:solidFill>
                <a:ea typeface="나눔고딕" pitchFamily="50" charset="-127"/>
              </a:defRPr>
            </a:lvl1pPr>
          </a:lstStyle>
          <a:p>
            <a:pPr>
              <a:defRPr/>
            </a:pPr>
            <a:fld id="{79C49E86-851F-4666-9060-0BD8A38183B2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9512202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진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9"/>
          <p:cNvSpPr>
            <a:spLocks/>
          </p:cNvSpPr>
          <p:nvPr userDrawn="1"/>
        </p:nvSpPr>
        <p:spPr bwMode="auto">
          <a:xfrm>
            <a:off x="0" y="469900"/>
            <a:ext cx="9906000" cy="298450"/>
          </a:xfrm>
          <a:custGeom>
            <a:avLst/>
            <a:gdLst>
              <a:gd name="T0" fmla="*/ 3368 w 3368"/>
              <a:gd name="T1" fmla="*/ 0 h 99"/>
              <a:gd name="T2" fmla="*/ 2560 w 3368"/>
              <a:gd name="T3" fmla="*/ 0 h 99"/>
              <a:gd name="T4" fmla="*/ 2501 w 3368"/>
              <a:gd name="T5" fmla="*/ 23 h 99"/>
              <a:gd name="T6" fmla="*/ 2445 w 3368"/>
              <a:gd name="T7" fmla="*/ 75 h 99"/>
              <a:gd name="T8" fmla="*/ 2402 w 3368"/>
              <a:gd name="T9" fmla="*/ 85 h 99"/>
              <a:gd name="T10" fmla="*/ 0 w 3368"/>
              <a:gd name="T11" fmla="*/ 85 h 99"/>
              <a:gd name="T12" fmla="*/ 0 w 3368"/>
              <a:gd name="T13" fmla="*/ 99 h 99"/>
              <a:gd name="T14" fmla="*/ 3368 w 3368"/>
              <a:gd name="T15" fmla="*/ 99 h 99"/>
              <a:gd name="T16" fmla="*/ 3368 w 3368"/>
              <a:gd name="T17" fmla="*/ 0 h 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368" h="99">
                <a:moveTo>
                  <a:pt x="3368" y="0"/>
                </a:moveTo>
                <a:cubicBezTo>
                  <a:pt x="3368" y="0"/>
                  <a:pt x="3368" y="0"/>
                  <a:pt x="2560" y="0"/>
                </a:cubicBezTo>
                <a:cubicBezTo>
                  <a:pt x="2548" y="0"/>
                  <a:pt x="2517" y="6"/>
                  <a:pt x="2501" y="23"/>
                </a:cubicBezTo>
                <a:cubicBezTo>
                  <a:pt x="2479" y="44"/>
                  <a:pt x="2446" y="74"/>
                  <a:pt x="2445" y="75"/>
                </a:cubicBezTo>
                <a:cubicBezTo>
                  <a:pt x="2433" y="86"/>
                  <a:pt x="2424" y="85"/>
                  <a:pt x="2402" y="85"/>
                </a:cubicBezTo>
                <a:cubicBezTo>
                  <a:pt x="2402" y="85"/>
                  <a:pt x="2402" y="85"/>
                  <a:pt x="0" y="85"/>
                </a:cubicBezTo>
                <a:cubicBezTo>
                  <a:pt x="0" y="99"/>
                  <a:pt x="0" y="99"/>
                  <a:pt x="0" y="99"/>
                </a:cubicBezTo>
                <a:cubicBezTo>
                  <a:pt x="3368" y="99"/>
                  <a:pt x="3368" y="99"/>
                  <a:pt x="3368" y="99"/>
                </a:cubicBezTo>
                <a:cubicBezTo>
                  <a:pt x="3368" y="84"/>
                  <a:pt x="3368" y="55"/>
                  <a:pt x="3368" y="0"/>
                </a:cubicBezTo>
                <a:close/>
              </a:path>
            </a:pathLst>
          </a:custGeom>
          <a:solidFill>
            <a:srgbClr val="1D2E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defTabSz="839876">
              <a:defRPr/>
            </a:pPr>
            <a:endParaRPr lang="ko-KR" altLang="en-US" sz="1100" b="1" spc="-100">
              <a:solidFill>
                <a:prstClr val="white"/>
              </a:solidFill>
              <a:latin typeface="나눔고딕" panose="020D0604000000000000" pitchFamily="50" charset="-127"/>
            </a:endParaRPr>
          </a:p>
        </p:txBody>
      </p:sp>
      <p:sp>
        <p:nvSpPr>
          <p:cNvPr id="11" name="제목 18"/>
          <p:cNvSpPr>
            <a:spLocks noGrp="1"/>
          </p:cNvSpPr>
          <p:nvPr>
            <p:ph type="title"/>
          </p:nvPr>
        </p:nvSpPr>
        <p:spPr>
          <a:xfrm>
            <a:off x="0" y="228599"/>
            <a:ext cx="9906000" cy="482601"/>
          </a:xfrm>
          <a:prstGeom prst="rect">
            <a:avLst/>
          </a:prstGeom>
        </p:spPr>
        <p:txBody>
          <a:bodyPr lIns="108000" tIns="36000" rIns="36000" bIns="36000"/>
          <a:lstStyle>
            <a:lvl1pPr marL="0" algn="l" defTabSz="1007943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lang="ko-KR" altLang="en-US" sz="2400" b="1" kern="1200">
                <a:solidFill>
                  <a:schemeClr val="tx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  <a:cs typeface="+mj-cs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7" name="텍스트 개체 틀 2"/>
          <p:cNvSpPr>
            <a:spLocks noGrp="1"/>
          </p:cNvSpPr>
          <p:nvPr>
            <p:ph type="body" sz="quarter" idx="11"/>
          </p:nvPr>
        </p:nvSpPr>
        <p:spPr>
          <a:xfrm>
            <a:off x="7557315" y="555498"/>
            <a:ext cx="2066926" cy="161925"/>
          </a:xfrm>
          <a:prstGeom prst="rect">
            <a:avLst/>
          </a:prstGeom>
        </p:spPr>
        <p:txBody>
          <a:bodyPr lIns="0" tIns="0" rIns="0" bIns="0"/>
          <a:lstStyle>
            <a:lvl1pPr marL="0" indent="0" algn="r" defTabSz="914400" rtl="0" eaLnBrk="1" latinLnBrk="0" hangingPunct="1">
              <a:buNone/>
              <a:defRPr lang="ko-KR" altLang="en-US" sz="1100" b="1" kern="120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+mn-cs"/>
              </a:defRPr>
            </a:lvl1pPr>
          </a:lstStyle>
          <a:p>
            <a:pPr lvl="0"/>
            <a:endParaRPr lang="ko-KR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 eaLnBrk="1" latinLnBrk="1" hangingPunct="1">
              <a:defRPr kumimoji="0" sz="1200">
                <a:solidFill>
                  <a:srgbClr val="898989"/>
                </a:solidFill>
                <a:ea typeface="나눔고딕" pitchFamily="50" charset="-127"/>
              </a:defRPr>
            </a:lvl1pPr>
          </a:lstStyle>
          <a:p>
            <a:pPr>
              <a:defRPr/>
            </a:pPr>
            <a:fld id="{30D08F60-0F30-4013-8DE1-4E764B5F04D7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6" name="슬라이드 번호 개체 틀 5"/>
          <p:cNvSpPr txBox="1">
            <a:spLocks/>
          </p:cNvSpPr>
          <p:nvPr userDrawn="1"/>
        </p:nvSpPr>
        <p:spPr>
          <a:xfrm>
            <a:off x="9375775" y="6551613"/>
            <a:ext cx="173038" cy="184150"/>
          </a:xfrm>
          <a:prstGeom prst="rect">
            <a:avLst/>
          </a:prstGeom>
        </p:spPr>
        <p:txBody>
          <a:bodyPr wrap="none" lIns="0" tIns="0" rIns="0" anchor="ctr">
            <a:spAutoFit/>
          </a:bodyPr>
          <a:lstStyle>
            <a:lvl1pPr defTabSz="839788">
              <a:defRPr kumimoji="1">
                <a:solidFill>
                  <a:schemeClr val="tx1"/>
                </a:solidFill>
                <a:latin typeface="Tahoma" pitchFamily="34" charset="0"/>
                <a:ea typeface="굴림" pitchFamily="50" charset="-127"/>
              </a:defRPr>
            </a:lvl1pPr>
            <a:lvl2pPr marL="742950" indent="-285750" defTabSz="839788">
              <a:defRPr kumimoji="1">
                <a:solidFill>
                  <a:schemeClr val="tx1"/>
                </a:solidFill>
                <a:latin typeface="Tahoma" pitchFamily="34" charset="0"/>
                <a:ea typeface="굴림" pitchFamily="50" charset="-127"/>
              </a:defRPr>
            </a:lvl2pPr>
            <a:lvl3pPr marL="1143000" indent="-228600" defTabSz="839788">
              <a:defRPr kumimoji="1">
                <a:solidFill>
                  <a:schemeClr val="tx1"/>
                </a:solidFill>
                <a:latin typeface="Tahoma" pitchFamily="34" charset="0"/>
                <a:ea typeface="굴림" pitchFamily="50" charset="-127"/>
              </a:defRPr>
            </a:lvl3pPr>
            <a:lvl4pPr marL="1600200" indent="-228600" defTabSz="839788">
              <a:defRPr kumimoji="1">
                <a:solidFill>
                  <a:schemeClr val="tx1"/>
                </a:solidFill>
                <a:latin typeface="Tahoma" pitchFamily="34" charset="0"/>
                <a:ea typeface="굴림" pitchFamily="50" charset="-127"/>
              </a:defRPr>
            </a:lvl4pPr>
            <a:lvl5pPr marL="2057400" indent="-228600" defTabSz="839788">
              <a:defRPr kumimoji="1">
                <a:solidFill>
                  <a:schemeClr val="tx1"/>
                </a:solidFill>
                <a:latin typeface="Tahoma" pitchFamily="34" charset="0"/>
                <a:ea typeface="굴림" pitchFamily="50" charset="-127"/>
              </a:defRPr>
            </a:lvl5pPr>
            <a:lvl6pPr marL="2514600" indent="-228600" defTabSz="839788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itchFamily="34" charset="0"/>
                <a:ea typeface="굴림" pitchFamily="50" charset="-127"/>
              </a:defRPr>
            </a:lvl6pPr>
            <a:lvl7pPr marL="2971800" indent="-228600" defTabSz="839788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itchFamily="34" charset="0"/>
                <a:ea typeface="굴림" pitchFamily="50" charset="-127"/>
              </a:defRPr>
            </a:lvl7pPr>
            <a:lvl8pPr marL="3429000" indent="-228600" defTabSz="839788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itchFamily="34" charset="0"/>
                <a:ea typeface="굴림" pitchFamily="50" charset="-127"/>
              </a:defRPr>
            </a:lvl8pPr>
            <a:lvl9pPr marL="3886200" indent="-228600" defTabSz="839788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itchFamily="34" charset="0"/>
                <a:ea typeface="굴림" pitchFamily="50" charset="-127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fld id="{CD76D096-64CD-4937-B217-08A867022C60}" type="slidenum">
              <a:rPr kumimoji="0" lang="ko-KR" altLang="en-US" sz="900" smtClean="0">
                <a:solidFill>
                  <a:srgbClr val="898989"/>
                </a:solidFill>
                <a:ea typeface="나눔고딕" pitchFamily="50" charset="-127"/>
                <a:cs typeface="Tahoma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0" lang="ko-KR" altLang="en-US" sz="900" dirty="0">
              <a:solidFill>
                <a:srgbClr val="898989"/>
              </a:solidFill>
              <a:ea typeface="나눔고딕" pitchFamily="50" charset="-127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25180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505714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031202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"/>
          <p:cNvSpPr>
            <a:spLocks noChangeArrowheads="1"/>
          </p:cNvSpPr>
          <p:nvPr userDrawn="1"/>
        </p:nvSpPr>
        <p:spPr bwMode="auto">
          <a:xfrm>
            <a:off x="0" y="5740400"/>
            <a:ext cx="957263" cy="1117600"/>
          </a:xfrm>
          <a:prstGeom prst="rect">
            <a:avLst/>
          </a:prstGeom>
          <a:solidFill>
            <a:srgbClr val="DFDFDF"/>
          </a:solidFill>
          <a:ln>
            <a:noFill/>
          </a:ln>
        </p:spPr>
        <p:txBody>
          <a:bodyPr lIns="82953" tIns="41476" rIns="82953" bIns="41476"/>
          <a:lstStyle/>
          <a:p>
            <a:pPr>
              <a:defRPr/>
            </a:pPr>
            <a:endParaRPr lang="ko-KR" altLang="en-US" sz="1633" dirty="0">
              <a:solidFill>
                <a:prstClr val="black"/>
              </a:solidFill>
            </a:endParaRPr>
          </a:p>
        </p:txBody>
      </p:sp>
      <p:sp>
        <p:nvSpPr>
          <p:cNvPr id="4" name="Rectangle 11"/>
          <p:cNvSpPr>
            <a:spLocks noChangeArrowheads="1"/>
          </p:cNvSpPr>
          <p:nvPr userDrawn="1"/>
        </p:nvSpPr>
        <p:spPr bwMode="auto">
          <a:xfrm>
            <a:off x="0" y="0"/>
            <a:ext cx="957263" cy="5616575"/>
          </a:xfrm>
          <a:prstGeom prst="rect">
            <a:avLst/>
          </a:prstGeom>
          <a:solidFill>
            <a:srgbClr val="2145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1633">
              <a:solidFill>
                <a:prstClr val="white"/>
              </a:solidFill>
            </a:endParaRPr>
          </a:p>
        </p:txBody>
      </p:sp>
      <p:sp>
        <p:nvSpPr>
          <p:cNvPr id="5" name="직사각형 4"/>
          <p:cNvSpPr/>
          <p:nvPr userDrawn="1"/>
        </p:nvSpPr>
        <p:spPr>
          <a:xfrm>
            <a:off x="1066800" y="0"/>
            <a:ext cx="8839200" cy="5616575"/>
          </a:xfrm>
          <a:prstGeom prst="rect">
            <a:avLst/>
          </a:prstGeom>
          <a:solidFill>
            <a:srgbClr val="D9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1633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algn="r" eaLnBrk="1" latinLnBrk="1" hangingPunct="1">
              <a:defRPr kumimoji="0" sz="1200">
                <a:solidFill>
                  <a:srgbClr val="898989"/>
                </a:solidFill>
                <a:ea typeface="나눔고딕" pitchFamily="50" charset="-127"/>
              </a:defRPr>
            </a:lvl1pPr>
          </a:lstStyle>
          <a:p>
            <a:pPr>
              <a:defRPr/>
            </a:pPr>
            <a:fld id="{79C49E86-851F-4666-9060-0BD8A38183B2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095197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진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9"/>
          <p:cNvSpPr>
            <a:spLocks/>
          </p:cNvSpPr>
          <p:nvPr userDrawn="1"/>
        </p:nvSpPr>
        <p:spPr bwMode="auto">
          <a:xfrm>
            <a:off x="0" y="469900"/>
            <a:ext cx="9906000" cy="298450"/>
          </a:xfrm>
          <a:custGeom>
            <a:avLst/>
            <a:gdLst>
              <a:gd name="T0" fmla="*/ 3368 w 3368"/>
              <a:gd name="T1" fmla="*/ 0 h 99"/>
              <a:gd name="T2" fmla="*/ 2560 w 3368"/>
              <a:gd name="T3" fmla="*/ 0 h 99"/>
              <a:gd name="T4" fmla="*/ 2501 w 3368"/>
              <a:gd name="T5" fmla="*/ 23 h 99"/>
              <a:gd name="T6" fmla="*/ 2445 w 3368"/>
              <a:gd name="T7" fmla="*/ 75 h 99"/>
              <a:gd name="T8" fmla="*/ 2402 w 3368"/>
              <a:gd name="T9" fmla="*/ 85 h 99"/>
              <a:gd name="T10" fmla="*/ 0 w 3368"/>
              <a:gd name="T11" fmla="*/ 85 h 99"/>
              <a:gd name="T12" fmla="*/ 0 w 3368"/>
              <a:gd name="T13" fmla="*/ 99 h 99"/>
              <a:gd name="T14" fmla="*/ 3368 w 3368"/>
              <a:gd name="T15" fmla="*/ 99 h 99"/>
              <a:gd name="T16" fmla="*/ 3368 w 3368"/>
              <a:gd name="T17" fmla="*/ 0 h 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368" h="99">
                <a:moveTo>
                  <a:pt x="3368" y="0"/>
                </a:moveTo>
                <a:cubicBezTo>
                  <a:pt x="3368" y="0"/>
                  <a:pt x="3368" y="0"/>
                  <a:pt x="2560" y="0"/>
                </a:cubicBezTo>
                <a:cubicBezTo>
                  <a:pt x="2548" y="0"/>
                  <a:pt x="2517" y="6"/>
                  <a:pt x="2501" y="23"/>
                </a:cubicBezTo>
                <a:cubicBezTo>
                  <a:pt x="2479" y="44"/>
                  <a:pt x="2446" y="74"/>
                  <a:pt x="2445" y="75"/>
                </a:cubicBezTo>
                <a:cubicBezTo>
                  <a:pt x="2433" y="86"/>
                  <a:pt x="2424" y="85"/>
                  <a:pt x="2402" y="85"/>
                </a:cubicBezTo>
                <a:cubicBezTo>
                  <a:pt x="2402" y="85"/>
                  <a:pt x="2402" y="85"/>
                  <a:pt x="0" y="85"/>
                </a:cubicBezTo>
                <a:cubicBezTo>
                  <a:pt x="0" y="99"/>
                  <a:pt x="0" y="99"/>
                  <a:pt x="0" y="99"/>
                </a:cubicBezTo>
                <a:cubicBezTo>
                  <a:pt x="3368" y="99"/>
                  <a:pt x="3368" y="99"/>
                  <a:pt x="3368" y="99"/>
                </a:cubicBezTo>
                <a:cubicBezTo>
                  <a:pt x="3368" y="84"/>
                  <a:pt x="3368" y="55"/>
                  <a:pt x="3368" y="0"/>
                </a:cubicBezTo>
                <a:close/>
              </a:path>
            </a:pathLst>
          </a:custGeom>
          <a:solidFill>
            <a:srgbClr val="1D2E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defTabSz="839876">
              <a:defRPr/>
            </a:pPr>
            <a:endParaRPr lang="ko-KR" altLang="en-US" sz="1100" b="1" spc="-100">
              <a:solidFill>
                <a:prstClr val="white"/>
              </a:solidFill>
              <a:latin typeface="나눔고딕" panose="020D0604000000000000" pitchFamily="50" charset="-127"/>
            </a:endParaRPr>
          </a:p>
        </p:txBody>
      </p:sp>
      <p:sp>
        <p:nvSpPr>
          <p:cNvPr id="11" name="제목 18"/>
          <p:cNvSpPr>
            <a:spLocks noGrp="1"/>
          </p:cNvSpPr>
          <p:nvPr>
            <p:ph type="title"/>
          </p:nvPr>
        </p:nvSpPr>
        <p:spPr>
          <a:xfrm>
            <a:off x="0" y="228599"/>
            <a:ext cx="9906000" cy="482601"/>
          </a:xfrm>
          <a:prstGeom prst="rect">
            <a:avLst/>
          </a:prstGeom>
        </p:spPr>
        <p:txBody>
          <a:bodyPr lIns="108000" tIns="36000" rIns="36000" bIns="36000"/>
          <a:lstStyle>
            <a:lvl1pPr marL="0" algn="l" defTabSz="1007943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lang="ko-KR" altLang="en-US" sz="2400" b="1" kern="1200">
                <a:solidFill>
                  <a:schemeClr val="tx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  <a:cs typeface="+mj-cs"/>
              </a:defRPr>
            </a:lvl1pPr>
          </a:lstStyle>
          <a:p>
            <a:r>
              <a:rPr lang="ko-KR" altLang="en-US"/>
              <a:t>마스터 제목 스타일 편집</a:t>
            </a:r>
            <a:endParaRPr lang="ko-KR" altLang="en-US" dirty="0"/>
          </a:p>
        </p:txBody>
      </p:sp>
      <p:sp>
        <p:nvSpPr>
          <p:cNvPr id="7" name="텍스트 개체 틀 2"/>
          <p:cNvSpPr>
            <a:spLocks noGrp="1"/>
          </p:cNvSpPr>
          <p:nvPr>
            <p:ph type="body" sz="quarter" idx="11"/>
          </p:nvPr>
        </p:nvSpPr>
        <p:spPr>
          <a:xfrm>
            <a:off x="7557315" y="555498"/>
            <a:ext cx="2066926" cy="161925"/>
          </a:xfrm>
          <a:prstGeom prst="rect">
            <a:avLst/>
          </a:prstGeom>
        </p:spPr>
        <p:txBody>
          <a:bodyPr lIns="0" tIns="0" rIns="0" bIns="0"/>
          <a:lstStyle>
            <a:lvl1pPr marL="0" indent="0" algn="r" defTabSz="914400" rtl="0" eaLnBrk="1" latinLnBrk="0" hangingPunct="1">
              <a:buNone/>
              <a:defRPr lang="ko-KR" altLang="en-US" sz="1100" b="1" kern="120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+mn-cs"/>
              </a:defRPr>
            </a:lvl1pPr>
          </a:lstStyle>
          <a:p>
            <a:pPr lvl="0"/>
            <a:endParaRPr lang="ko-KR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 eaLnBrk="1" latinLnBrk="1" hangingPunct="1">
              <a:defRPr kumimoji="0" sz="1200">
                <a:solidFill>
                  <a:srgbClr val="898989"/>
                </a:solidFill>
                <a:ea typeface="나눔고딕" pitchFamily="50" charset="-127"/>
              </a:defRPr>
            </a:lvl1pPr>
          </a:lstStyle>
          <a:p>
            <a:pPr>
              <a:defRPr/>
            </a:pPr>
            <a:fld id="{30D08F60-0F30-4013-8DE1-4E764B5F04D7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6" name="슬라이드 번호 개체 틀 5"/>
          <p:cNvSpPr txBox="1">
            <a:spLocks/>
          </p:cNvSpPr>
          <p:nvPr userDrawn="1"/>
        </p:nvSpPr>
        <p:spPr>
          <a:xfrm>
            <a:off x="9337217" y="6535967"/>
            <a:ext cx="211596" cy="215444"/>
          </a:xfrm>
          <a:prstGeom prst="rect">
            <a:avLst/>
          </a:prstGeom>
        </p:spPr>
        <p:txBody>
          <a:bodyPr wrap="none" lIns="0" tIns="0" rIns="0" anchor="ctr">
            <a:spAutoFit/>
          </a:bodyPr>
          <a:lstStyle>
            <a:lvl1pPr defTabSz="839788">
              <a:defRPr kumimoji="1">
                <a:solidFill>
                  <a:schemeClr val="tx1"/>
                </a:solidFill>
                <a:latin typeface="Tahoma" pitchFamily="34" charset="0"/>
                <a:ea typeface="굴림" pitchFamily="50" charset="-127"/>
              </a:defRPr>
            </a:lvl1pPr>
            <a:lvl2pPr marL="742950" indent="-285750" defTabSz="839788">
              <a:defRPr kumimoji="1">
                <a:solidFill>
                  <a:schemeClr val="tx1"/>
                </a:solidFill>
                <a:latin typeface="Tahoma" pitchFamily="34" charset="0"/>
                <a:ea typeface="굴림" pitchFamily="50" charset="-127"/>
              </a:defRPr>
            </a:lvl2pPr>
            <a:lvl3pPr marL="1143000" indent="-228600" defTabSz="839788">
              <a:defRPr kumimoji="1">
                <a:solidFill>
                  <a:schemeClr val="tx1"/>
                </a:solidFill>
                <a:latin typeface="Tahoma" pitchFamily="34" charset="0"/>
                <a:ea typeface="굴림" pitchFamily="50" charset="-127"/>
              </a:defRPr>
            </a:lvl3pPr>
            <a:lvl4pPr marL="1600200" indent="-228600" defTabSz="839788">
              <a:defRPr kumimoji="1">
                <a:solidFill>
                  <a:schemeClr val="tx1"/>
                </a:solidFill>
                <a:latin typeface="Tahoma" pitchFamily="34" charset="0"/>
                <a:ea typeface="굴림" pitchFamily="50" charset="-127"/>
              </a:defRPr>
            </a:lvl4pPr>
            <a:lvl5pPr marL="2057400" indent="-228600" defTabSz="839788">
              <a:defRPr kumimoji="1">
                <a:solidFill>
                  <a:schemeClr val="tx1"/>
                </a:solidFill>
                <a:latin typeface="Tahoma" pitchFamily="34" charset="0"/>
                <a:ea typeface="굴림" pitchFamily="50" charset="-127"/>
              </a:defRPr>
            </a:lvl5pPr>
            <a:lvl6pPr marL="2514600" indent="-228600" defTabSz="839788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itchFamily="34" charset="0"/>
                <a:ea typeface="굴림" pitchFamily="50" charset="-127"/>
              </a:defRPr>
            </a:lvl6pPr>
            <a:lvl7pPr marL="2971800" indent="-228600" defTabSz="839788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itchFamily="34" charset="0"/>
                <a:ea typeface="굴림" pitchFamily="50" charset="-127"/>
              </a:defRPr>
            </a:lvl7pPr>
            <a:lvl8pPr marL="3429000" indent="-228600" defTabSz="839788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itchFamily="34" charset="0"/>
                <a:ea typeface="굴림" pitchFamily="50" charset="-127"/>
              </a:defRPr>
            </a:lvl8pPr>
            <a:lvl9pPr marL="3886200" indent="-228600" defTabSz="839788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itchFamily="34" charset="0"/>
                <a:ea typeface="굴림" pitchFamily="50" charset="-127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fld id="{CD76D096-64CD-4937-B217-08A867022C60}" type="slidenum">
              <a:rPr kumimoji="0" lang="ko-KR" altLang="en-US" sz="1100" smtClean="0">
                <a:solidFill>
                  <a:srgbClr val="898989"/>
                </a:solidFill>
                <a:ea typeface="나눔고딕" pitchFamily="50" charset="-127"/>
                <a:cs typeface="Tahoma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0" lang="ko-KR" altLang="en-US" sz="1100" dirty="0">
              <a:solidFill>
                <a:srgbClr val="898989"/>
              </a:solidFill>
              <a:ea typeface="나눔고딕" pitchFamily="50" charset="-127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39696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7607957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29358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pPr/>
              <a:t>5/15/2026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2259959"/>
      </p:ext>
    </p:extLst>
  </p:cSld>
  <p:clrMapOvr>
    <a:masterClrMapping/>
  </p:clrMapOvr>
  <p:hf sldNum="0"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0812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75214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2159130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0275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8096061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81307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pPr/>
              <a:t>5/15/2026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282861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pPr/>
              <a:t>5/15/2026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1086607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pPr/>
              <a:t>5/15/2026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4297765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pPr/>
              <a:t>5/15/2026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780732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pPr/>
              <a:t>5/15/2026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529974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pPr/>
              <a:t>5/15/2026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0247580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pPr/>
              <a:t>5/15/2026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7774412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pPr/>
              <a:t>5/15/2026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6072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737" r:id="rId12"/>
    <p:sldLayoutId id="2147483738" r:id="rId13"/>
    <p:sldLayoutId id="2147483739" r:id="rId14"/>
    <p:sldLayoutId id="2147483741" r:id="rId15"/>
    <p:sldLayoutId id="2147483755" r:id="rId16"/>
    <p:sldLayoutId id="2147483756" r:id="rId17"/>
    <p:sldLayoutId id="2147483757" r:id="rId18"/>
    <p:sldLayoutId id="2147483758" r:id="rId19"/>
    <p:sldLayoutId id="2147483759" r:id="rId20"/>
    <p:sldLayoutId id="2147483760" r:id="rId21"/>
    <p:sldLayoutId id="2147483761" r:id="rId22"/>
  </p:sldLayoutIdLst>
  <p:hf sldNum="0" hdr="0" ftr="0" dt="0"/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31807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829549" rtl="0" eaLnBrk="1" latinLnBrk="1" hangingPunct="1">
        <a:lnSpc>
          <a:spcPct val="90000"/>
        </a:lnSpc>
        <a:spcBef>
          <a:spcPct val="0"/>
        </a:spcBef>
        <a:buNone/>
        <a:defRPr sz="399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7388" indent="-207388" algn="l" defTabSz="829549" rtl="0" eaLnBrk="1" latinLnBrk="1" hangingPunct="1">
        <a:lnSpc>
          <a:spcPct val="90000"/>
        </a:lnSpc>
        <a:spcBef>
          <a:spcPts val="907"/>
        </a:spcBef>
        <a:buFont typeface="Arial" panose="020B0604020202020204" pitchFamily="34" charset="0"/>
        <a:buChar char="•"/>
        <a:defRPr sz="2540" kern="1200">
          <a:solidFill>
            <a:schemeClr val="tx1"/>
          </a:solidFill>
          <a:latin typeface="+mn-lt"/>
          <a:ea typeface="+mn-ea"/>
          <a:cs typeface="+mn-cs"/>
        </a:defRPr>
      </a:lvl1pPr>
      <a:lvl2pPr marL="622162" indent="-207388" algn="l" defTabSz="829549" rtl="0" eaLnBrk="1" latinLnBrk="1" hangingPunct="1">
        <a:lnSpc>
          <a:spcPct val="90000"/>
        </a:lnSpc>
        <a:spcBef>
          <a:spcPts val="454"/>
        </a:spcBef>
        <a:buFont typeface="Arial" panose="020B0604020202020204" pitchFamily="34" charset="0"/>
        <a:buChar char="•"/>
        <a:defRPr sz="2177" kern="1200">
          <a:solidFill>
            <a:schemeClr val="tx1"/>
          </a:solidFill>
          <a:latin typeface="+mn-lt"/>
          <a:ea typeface="+mn-ea"/>
          <a:cs typeface="+mn-cs"/>
        </a:defRPr>
      </a:lvl2pPr>
      <a:lvl3pPr marL="1036937" indent="-207388" algn="l" defTabSz="829549" rtl="0" eaLnBrk="1" latinLnBrk="1" hangingPunct="1">
        <a:lnSpc>
          <a:spcPct val="90000"/>
        </a:lnSpc>
        <a:spcBef>
          <a:spcPts val="454"/>
        </a:spcBef>
        <a:buFont typeface="Arial" panose="020B0604020202020204" pitchFamily="34" charset="0"/>
        <a:buChar char="•"/>
        <a:defRPr sz="1814" kern="1200">
          <a:solidFill>
            <a:schemeClr val="tx1"/>
          </a:solidFill>
          <a:latin typeface="+mn-lt"/>
          <a:ea typeface="+mn-ea"/>
          <a:cs typeface="+mn-cs"/>
        </a:defRPr>
      </a:lvl3pPr>
      <a:lvl4pPr marL="1451711" indent="-207388" algn="l" defTabSz="829549" rtl="0" eaLnBrk="1" latinLnBrk="1" hangingPunct="1">
        <a:lnSpc>
          <a:spcPct val="90000"/>
        </a:lnSpc>
        <a:spcBef>
          <a:spcPts val="454"/>
        </a:spcBef>
        <a:buFont typeface="Arial" panose="020B0604020202020204" pitchFamily="34" charset="0"/>
        <a:buChar char="•"/>
        <a:defRPr sz="1633" kern="1200">
          <a:solidFill>
            <a:schemeClr val="tx1"/>
          </a:solidFill>
          <a:latin typeface="+mn-lt"/>
          <a:ea typeface="+mn-ea"/>
          <a:cs typeface="+mn-cs"/>
        </a:defRPr>
      </a:lvl4pPr>
      <a:lvl5pPr marL="1866485" indent="-207388" algn="l" defTabSz="829549" rtl="0" eaLnBrk="1" latinLnBrk="1" hangingPunct="1">
        <a:lnSpc>
          <a:spcPct val="90000"/>
        </a:lnSpc>
        <a:spcBef>
          <a:spcPts val="454"/>
        </a:spcBef>
        <a:buFont typeface="Arial" panose="020B0604020202020204" pitchFamily="34" charset="0"/>
        <a:buChar char="•"/>
        <a:defRPr sz="1633" kern="1200">
          <a:solidFill>
            <a:schemeClr val="tx1"/>
          </a:solidFill>
          <a:latin typeface="+mn-lt"/>
          <a:ea typeface="+mn-ea"/>
          <a:cs typeface="+mn-cs"/>
        </a:defRPr>
      </a:lvl5pPr>
      <a:lvl6pPr marL="2281260" indent="-207388" algn="l" defTabSz="829549" rtl="0" eaLnBrk="1" latinLnBrk="1" hangingPunct="1">
        <a:lnSpc>
          <a:spcPct val="90000"/>
        </a:lnSpc>
        <a:spcBef>
          <a:spcPts val="454"/>
        </a:spcBef>
        <a:buFont typeface="Arial" panose="020B0604020202020204" pitchFamily="34" charset="0"/>
        <a:buChar char="•"/>
        <a:defRPr sz="1633" kern="1200">
          <a:solidFill>
            <a:schemeClr val="tx1"/>
          </a:solidFill>
          <a:latin typeface="+mn-lt"/>
          <a:ea typeface="+mn-ea"/>
          <a:cs typeface="+mn-cs"/>
        </a:defRPr>
      </a:lvl6pPr>
      <a:lvl7pPr marL="2696035" indent="-207388" algn="l" defTabSz="829549" rtl="0" eaLnBrk="1" latinLnBrk="1" hangingPunct="1">
        <a:lnSpc>
          <a:spcPct val="90000"/>
        </a:lnSpc>
        <a:spcBef>
          <a:spcPts val="454"/>
        </a:spcBef>
        <a:buFont typeface="Arial" panose="020B0604020202020204" pitchFamily="34" charset="0"/>
        <a:buChar char="•"/>
        <a:defRPr sz="1633" kern="1200">
          <a:solidFill>
            <a:schemeClr val="tx1"/>
          </a:solidFill>
          <a:latin typeface="+mn-lt"/>
          <a:ea typeface="+mn-ea"/>
          <a:cs typeface="+mn-cs"/>
        </a:defRPr>
      </a:lvl7pPr>
      <a:lvl8pPr marL="3110810" indent="-207388" algn="l" defTabSz="829549" rtl="0" eaLnBrk="1" latinLnBrk="1" hangingPunct="1">
        <a:lnSpc>
          <a:spcPct val="90000"/>
        </a:lnSpc>
        <a:spcBef>
          <a:spcPts val="454"/>
        </a:spcBef>
        <a:buFont typeface="Arial" panose="020B0604020202020204" pitchFamily="34" charset="0"/>
        <a:buChar char="•"/>
        <a:defRPr sz="1633" kern="1200">
          <a:solidFill>
            <a:schemeClr val="tx1"/>
          </a:solidFill>
          <a:latin typeface="+mn-lt"/>
          <a:ea typeface="+mn-ea"/>
          <a:cs typeface="+mn-cs"/>
        </a:defRPr>
      </a:lvl8pPr>
      <a:lvl9pPr marL="3525584" indent="-207388" algn="l" defTabSz="829549" rtl="0" eaLnBrk="1" latinLnBrk="1" hangingPunct="1">
        <a:lnSpc>
          <a:spcPct val="90000"/>
        </a:lnSpc>
        <a:spcBef>
          <a:spcPts val="454"/>
        </a:spcBef>
        <a:buFont typeface="Arial" panose="020B0604020202020204" pitchFamily="34" charset="0"/>
        <a:buChar char="•"/>
        <a:defRPr sz="16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829549" rtl="0" eaLnBrk="1" latinLnBrk="1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1pPr>
      <a:lvl2pPr marL="414775" algn="l" defTabSz="829549" rtl="0" eaLnBrk="1" latinLnBrk="1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2pPr>
      <a:lvl3pPr marL="829549" algn="l" defTabSz="829549" rtl="0" eaLnBrk="1" latinLnBrk="1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3pPr>
      <a:lvl4pPr marL="1244325" algn="l" defTabSz="829549" rtl="0" eaLnBrk="1" latinLnBrk="1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4pPr>
      <a:lvl5pPr marL="1659098" algn="l" defTabSz="829549" rtl="0" eaLnBrk="1" latinLnBrk="1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5pPr>
      <a:lvl6pPr marL="2073873" algn="l" defTabSz="829549" rtl="0" eaLnBrk="1" latinLnBrk="1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6pPr>
      <a:lvl7pPr marL="2488647" algn="l" defTabSz="829549" rtl="0" eaLnBrk="1" latinLnBrk="1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7pPr>
      <a:lvl8pPr marL="2903422" algn="l" defTabSz="829549" rtl="0" eaLnBrk="1" latinLnBrk="1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8pPr>
      <a:lvl9pPr marL="3318196" algn="l" defTabSz="829549" rtl="0" eaLnBrk="1" latinLnBrk="1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17">
          <p15:clr>
            <a:srgbClr val="F26B43"/>
          </p15:clr>
        </p15:guide>
        <p15:guide id="2" orient="horz" pos="1094">
          <p15:clr>
            <a:srgbClr val="F26B43"/>
          </p15:clr>
        </p15:guide>
        <p15:guide id="3" orient="horz" pos="4445">
          <p15:clr>
            <a:srgbClr val="F26B43"/>
          </p15:clr>
        </p15:guide>
        <p15:guide id="4" pos="5774">
          <p15:clr>
            <a:srgbClr val="F26B43"/>
          </p15:clr>
        </p15:guide>
        <p15:guide id="5" orient="horz" pos="935">
          <p15:clr>
            <a:srgbClr val="F26B43"/>
          </p15:clr>
        </p15:guide>
        <p15:guide id="6" pos="444">
          <p15:clr>
            <a:srgbClr val="F26B43"/>
          </p15:clr>
        </p15:guide>
        <p15:guide id="7" pos="6023">
          <p15:clr>
            <a:srgbClr val="F26B43"/>
          </p15:clr>
        </p15:guide>
        <p15:guide id="8" orient="horz" pos="3997">
          <p15:clr>
            <a:srgbClr val="F26B43"/>
          </p15:clr>
        </p15:guide>
        <p15:guide id="9" orient="horz" pos="550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73997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</p:sldLayoutIdLst>
  <p:txStyles>
    <p:titleStyle>
      <a:lvl1pPr algn="l" defTabSz="829544" rtl="0" eaLnBrk="1" latinLnBrk="1" hangingPunct="1">
        <a:lnSpc>
          <a:spcPct val="90000"/>
        </a:lnSpc>
        <a:spcBef>
          <a:spcPct val="0"/>
        </a:spcBef>
        <a:buNone/>
        <a:defRPr sz="399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7386" indent="-207386" algn="l" defTabSz="829544" rtl="0" eaLnBrk="1" latinLnBrk="1" hangingPunct="1">
        <a:lnSpc>
          <a:spcPct val="90000"/>
        </a:lnSpc>
        <a:spcBef>
          <a:spcPts val="907"/>
        </a:spcBef>
        <a:buFont typeface="Arial" panose="020B0604020202020204" pitchFamily="34" charset="0"/>
        <a:buChar char="•"/>
        <a:defRPr sz="2540" kern="1200">
          <a:solidFill>
            <a:schemeClr val="tx1"/>
          </a:solidFill>
          <a:latin typeface="+mn-lt"/>
          <a:ea typeface="+mn-ea"/>
          <a:cs typeface="+mn-cs"/>
        </a:defRPr>
      </a:lvl1pPr>
      <a:lvl2pPr marL="622158" indent="-207386" algn="l" defTabSz="829544" rtl="0" eaLnBrk="1" latinLnBrk="1" hangingPunct="1">
        <a:lnSpc>
          <a:spcPct val="90000"/>
        </a:lnSpc>
        <a:spcBef>
          <a:spcPts val="454"/>
        </a:spcBef>
        <a:buFont typeface="Arial" panose="020B0604020202020204" pitchFamily="34" charset="0"/>
        <a:buChar char="•"/>
        <a:defRPr sz="2177" kern="1200">
          <a:solidFill>
            <a:schemeClr val="tx1"/>
          </a:solidFill>
          <a:latin typeface="+mn-lt"/>
          <a:ea typeface="+mn-ea"/>
          <a:cs typeface="+mn-cs"/>
        </a:defRPr>
      </a:lvl2pPr>
      <a:lvl3pPr marL="1036930" indent="-207386" algn="l" defTabSz="829544" rtl="0" eaLnBrk="1" latinLnBrk="1" hangingPunct="1">
        <a:lnSpc>
          <a:spcPct val="90000"/>
        </a:lnSpc>
        <a:spcBef>
          <a:spcPts val="454"/>
        </a:spcBef>
        <a:buFont typeface="Arial" panose="020B0604020202020204" pitchFamily="34" charset="0"/>
        <a:buChar char="•"/>
        <a:defRPr sz="1814" kern="1200">
          <a:solidFill>
            <a:schemeClr val="tx1"/>
          </a:solidFill>
          <a:latin typeface="+mn-lt"/>
          <a:ea typeface="+mn-ea"/>
          <a:cs typeface="+mn-cs"/>
        </a:defRPr>
      </a:lvl3pPr>
      <a:lvl4pPr marL="1451701" indent="-207386" algn="l" defTabSz="829544" rtl="0" eaLnBrk="1" latinLnBrk="1" hangingPunct="1">
        <a:lnSpc>
          <a:spcPct val="90000"/>
        </a:lnSpc>
        <a:spcBef>
          <a:spcPts val="454"/>
        </a:spcBef>
        <a:buFont typeface="Arial" panose="020B0604020202020204" pitchFamily="34" charset="0"/>
        <a:buChar char="•"/>
        <a:defRPr sz="1633" kern="1200">
          <a:solidFill>
            <a:schemeClr val="tx1"/>
          </a:solidFill>
          <a:latin typeface="+mn-lt"/>
          <a:ea typeface="+mn-ea"/>
          <a:cs typeface="+mn-cs"/>
        </a:defRPr>
      </a:lvl4pPr>
      <a:lvl5pPr marL="1866473" indent="-207386" algn="l" defTabSz="829544" rtl="0" eaLnBrk="1" latinLnBrk="1" hangingPunct="1">
        <a:lnSpc>
          <a:spcPct val="90000"/>
        </a:lnSpc>
        <a:spcBef>
          <a:spcPts val="454"/>
        </a:spcBef>
        <a:buFont typeface="Arial" panose="020B0604020202020204" pitchFamily="34" charset="0"/>
        <a:buChar char="•"/>
        <a:defRPr sz="1633" kern="1200">
          <a:solidFill>
            <a:schemeClr val="tx1"/>
          </a:solidFill>
          <a:latin typeface="+mn-lt"/>
          <a:ea typeface="+mn-ea"/>
          <a:cs typeface="+mn-cs"/>
        </a:defRPr>
      </a:lvl5pPr>
      <a:lvl6pPr marL="2281245" indent="-207386" algn="l" defTabSz="829544" rtl="0" eaLnBrk="1" latinLnBrk="1" hangingPunct="1">
        <a:lnSpc>
          <a:spcPct val="90000"/>
        </a:lnSpc>
        <a:spcBef>
          <a:spcPts val="454"/>
        </a:spcBef>
        <a:buFont typeface="Arial" panose="020B0604020202020204" pitchFamily="34" charset="0"/>
        <a:buChar char="•"/>
        <a:defRPr sz="1633" kern="1200">
          <a:solidFill>
            <a:schemeClr val="tx1"/>
          </a:solidFill>
          <a:latin typeface="+mn-lt"/>
          <a:ea typeface="+mn-ea"/>
          <a:cs typeface="+mn-cs"/>
        </a:defRPr>
      </a:lvl6pPr>
      <a:lvl7pPr marL="2696017" indent="-207386" algn="l" defTabSz="829544" rtl="0" eaLnBrk="1" latinLnBrk="1" hangingPunct="1">
        <a:lnSpc>
          <a:spcPct val="90000"/>
        </a:lnSpc>
        <a:spcBef>
          <a:spcPts val="454"/>
        </a:spcBef>
        <a:buFont typeface="Arial" panose="020B0604020202020204" pitchFamily="34" charset="0"/>
        <a:buChar char="•"/>
        <a:defRPr sz="1633" kern="1200">
          <a:solidFill>
            <a:schemeClr val="tx1"/>
          </a:solidFill>
          <a:latin typeface="+mn-lt"/>
          <a:ea typeface="+mn-ea"/>
          <a:cs typeface="+mn-cs"/>
        </a:defRPr>
      </a:lvl7pPr>
      <a:lvl8pPr marL="3110789" indent="-207386" algn="l" defTabSz="829544" rtl="0" eaLnBrk="1" latinLnBrk="1" hangingPunct="1">
        <a:lnSpc>
          <a:spcPct val="90000"/>
        </a:lnSpc>
        <a:spcBef>
          <a:spcPts val="454"/>
        </a:spcBef>
        <a:buFont typeface="Arial" panose="020B0604020202020204" pitchFamily="34" charset="0"/>
        <a:buChar char="•"/>
        <a:defRPr sz="1633" kern="1200">
          <a:solidFill>
            <a:schemeClr val="tx1"/>
          </a:solidFill>
          <a:latin typeface="+mn-lt"/>
          <a:ea typeface="+mn-ea"/>
          <a:cs typeface="+mn-cs"/>
        </a:defRPr>
      </a:lvl8pPr>
      <a:lvl9pPr marL="3525561" indent="-207386" algn="l" defTabSz="829544" rtl="0" eaLnBrk="1" latinLnBrk="1" hangingPunct="1">
        <a:lnSpc>
          <a:spcPct val="90000"/>
        </a:lnSpc>
        <a:spcBef>
          <a:spcPts val="454"/>
        </a:spcBef>
        <a:buFont typeface="Arial" panose="020B0604020202020204" pitchFamily="34" charset="0"/>
        <a:buChar char="•"/>
        <a:defRPr sz="16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829544" rtl="0" eaLnBrk="1" latinLnBrk="1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1pPr>
      <a:lvl2pPr marL="414772" algn="l" defTabSz="829544" rtl="0" eaLnBrk="1" latinLnBrk="1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2pPr>
      <a:lvl3pPr marL="829544" algn="l" defTabSz="829544" rtl="0" eaLnBrk="1" latinLnBrk="1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3pPr>
      <a:lvl4pPr marL="1244316" algn="l" defTabSz="829544" rtl="0" eaLnBrk="1" latinLnBrk="1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4pPr>
      <a:lvl5pPr marL="1659087" algn="l" defTabSz="829544" rtl="0" eaLnBrk="1" latinLnBrk="1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5pPr>
      <a:lvl6pPr marL="2073859" algn="l" defTabSz="829544" rtl="0" eaLnBrk="1" latinLnBrk="1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6pPr>
      <a:lvl7pPr marL="2488631" algn="l" defTabSz="829544" rtl="0" eaLnBrk="1" latinLnBrk="1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7pPr>
      <a:lvl8pPr marL="2903403" algn="l" defTabSz="829544" rtl="0" eaLnBrk="1" latinLnBrk="1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8pPr>
      <a:lvl9pPr marL="3318175" algn="l" defTabSz="829544" rtl="0" eaLnBrk="1" latinLnBrk="1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Relationship Id="rId4" Type="http://schemas.openxmlformats.org/officeDocument/2006/relationships/hyperlink" Target="http://hwaseongcci.korcham.net/front/board/boardContentsView.do?boardId=11303&amp;contId=128413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hsmfsc@gmail.com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09D4829-F879-4DE2-83D3-ABEA5CCA39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  <a:cs typeface="Tahoma" panose="020B0604030504040204" pitchFamily="34" charset="0"/>
              </a:rPr>
              <a:t>1. </a:t>
            </a:r>
            <a:r>
              <a:rPr lang="ko-KR" altLang="en-US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  <a:cs typeface="Tahoma" panose="020B0604030504040204" pitchFamily="34" charset="0"/>
              </a:rPr>
              <a:t>지원금지급신청서 작성 방법</a:t>
            </a:r>
            <a:endParaRPr lang="ko-KR" altLang="en-US" dirty="0"/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9FAAC66-B3D9-48E1-ABFE-1DF28C40694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ko-KR" altLang="en-US" kern="0" dirty="0">
                <a:ln>
                  <a:solidFill>
                    <a:srgbClr val="72A376">
                      <a:alpha val="0"/>
                    </a:srgbClr>
                  </a:solidFill>
                </a:ln>
                <a:solidFill>
                  <a:prstClr val="white"/>
                </a:solidFill>
              </a:rPr>
              <a:t>산업재해 예방 지원 사업</a:t>
            </a:r>
          </a:p>
          <a:p>
            <a:endParaRPr lang="ko-KR" altLang="en-US" dirty="0"/>
          </a:p>
        </p:txBody>
      </p:sp>
      <p:sp>
        <p:nvSpPr>
          <p:cNvPr id="6" name="Text Box 2062">
            <a:extLst>
              <a:ext uri="{FF2B5EF4-FFF2-40B4-BE49-F238E27FC236}">
                <a16:creationId xmlns:a16="http://schemas.microsoft.com/office/drawing/2014/main" id="{036A17B6-AF6C-451E-898D-E6B8F4D288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6626" y="952925"/>
            <a:ext cx="9117615" cy="449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  <a:scene3d>
              <a:camera prst="orthographicFront"/>
              <a:lightRig rig="threePt" dir="t"/>
            </a:scene3d>
            <a:sp3d>
              <a:bevelT w="0" h="0"/>
            </a:sp3d>
          </a:bodyPr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9pPr>
          </a:lstStyle>
          <a:p>
            <a:r>
              <a:rPr lang="ko-KR" altLang="en-US" sz="2000" b="1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맑은 고딕" panose="020B0503020000020004" pitchFamily="50" charset="-127"/>
                <a:ea typeface="맑은 고딕" panose="020B0503020000020004" pitchFamily="50" charset="-127"/>
                <a:cs typeface="Tahoma" panose="020B0604030504040204" pitchFamily="34" charset="0"/>
              </a:rPr>
              <a:t>■ 지원금지급신청서 양식 다운로드 방법</a:t>
            </a:r>
            <a:endParaRPr lang="en-US" altLang="ko-KR" sz="2000" b="1" dirty="0">
              <a:ln>
                <a:solidFill>
                  <a:schemeClr val="accent1">
                    <a:alpha val="0"/>
                  </a:schemeClr>
                </a:solidFill>
              </a:ln>
              <a:latin typeface="맑은 고딕" panose="020B0503020000020004" pitchFamily="50" charset="-127"/>
              <a:ea typeface="맑은 고딕" panose="020B0503020000020004" pitchFamily="50" charset="-127"/>
              <a:cs typeface="Tahoma" panose="020B0604030504040204" pitchFamily="34" charset="0"/>
            </a:endParaRPr>
          </a:p>
          <a:p>
            <a:endParaRPr lang="ko-KR" altLang="en-US" dirty="0"/>
          </a:p>
          <a:p>
            <a:r>
              <a:rPr lang="en-US" altLang="ko-KR" i="1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맑은 고딕" panose="020B0503020000020004" pitchFamily="50" charset="-127"/>
                <a:ea typeface="맑은 고딕" panose="020B0503020000020004" pitchFamily="50" charset="-127"/>
                <a:cs typeface="Tahoma" panose="020B0604030504040204" pitchFamily="34" charset="0"/>
              </a:rPr>
              <a:t>        </a:t>
            </a:r>
            <a:r>
              <a:rPr lang="en-US" altLang="ko-KR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맑은 고딕" panose="020B0503020000020004" pitchFamily="50" charset="-127"/>
                <a:ea typeface="맑은 고딕" panose="020B0503020000020004" pitchFamily="50" charset="-127"/>
                <a:cs typeface="Tahoma" panose="020B0604030504040204" pitchFamily="34" charset="0"/>
              </a:rPr>
              <a:t>※  </a:t>
            </a:r>
            <a:r>
              <a:rPr lang="ko-KR" altLang="en-US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00CC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ahoma" panose="020B0604030504040204" pitchFamily="34" charset="0"/>
              </a:rPr>
              <a:t>화성상공회의소 홈페이지 →</a:t>
            </a:r>
            <a:r>
              <a:rPr lang="en-US" altLang="ko-KR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00CC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ahoma" panose="020B0604030504040204" pitchFamily="34" charset="0"/>
              </a:rPr>
              <a:t> </a:t>
            </a:r>
            <a:r>
              <a:rPr lang="ko-KR" altLang="en-US" b="1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00CC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ahoma" panose="020B0604030504040204" pitchFamily="34" charset="0"/>
              </a:rPr>
              <a:t>새소식</a:t>
            </a:r>
            <a:r>
              <a:rPr lang="ko-KR" altLang="en-US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00CC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ahoma" panose="020B0604030504040204" pitchFamily="34" charset="0"/>
              </a:rPr>
              <a:t> → </a:t>
            </a:r>
            <a:r>
              <a:rPr lang="ko-KR" altLang="en-US" b="1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00CC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ahoma" panose="020B0604030504040204" pitchFamily="34" charset="0"/>
              </a:rPr>
              <a:t>소공인특화지원센터</a:t>
            </a:r>
            <a:endParaRPr lang="en-US" altLang="ko-KR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0000CC"/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Tahoma" panose="020B0604030504040204" pitchFamily="34" charset="0"/>
            </a:endParaRPr>
          </a:p>
          <a:p>
            <a:pPr marL="285750" indent="-285750">
              <a:buFontTx/>
              <a:buChar char="-"/>
            </a:pPr>
            <a:endParaRPr lang="ko-KR" altLang="en-US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0000CC"/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Tahoma" panose="020B0604030504040204" pitchFamily="34" charset="0"/>
            </a:endParaRPr>
          </a:p>
          <a:p>
            <a:r>
              <a:rPr lang="en-US" altLang="ko-KR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00CC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ahoma" panose="020B0604030504040204" pitchFamily="34" charset="0"/>
              </a:rPr>
              <a:t>                    </a:t>
            </a:r>
            <a:r>
              <a:rPr lang="ko-KR" altLang="en-US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00CC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ahoma" panose="020B0604030504040204" pitchFamily="34" charset="0"/>
              </a:rPr>
              <a:t>→</a:t>
            </a:r>
            <a:r>
              <a:rPr lang="en-US" altLang="ko-KR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00CC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ahoma" panose="020B0604030504040204" pitchFamily="34" charset="0"/>
              </a:rPr>
              <a:t> </a:t>
            </a:r>
            <a:r>
              <a:rPr lang="ko-KR" altLang="en-US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00CC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ahoma" panose="020B0604030504040204" pitchFamily="34" charset="0"/>
              </a:rPr>
              <a:t>산업재해 예방 지원 사업 지원금신청서 양식 →</a:t>
            </a:r>
            <a:r>
              <a:rPr lang="en-US" altLang="ko-KR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00CC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ahoma" panose="020B0604030504040204" pitchFamily="34" charset="0"/>
              </a:rPr>
              <a:t> </a:t>
            </a:r>
            <a:r>
              <a:rPr lang="ko-KR" altLang="en-US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00CC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ahoma" panose="020B0604030504040204" pitchFamily="34" charset="0"/>
              </a:rPr>
              <a:t>첨부파일 </a:t>
            </a:r>
            <a:r>
              <a:rPr lang="en-US" altLang="ko-KR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ahoma" panose="020B0604030504040204" pitchFamily="34" charset="0"/>
              </a:rPr>
              <a:t>(</a:t>
            </a:r>
            <a:r>
              <a:rPr lang="ko-KR" altLang="en-US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ahoma" panose="020B0604030504040204" pitchFamily="34" charset="0"/>
              </a:rPr>
              <a:t>한글</a:t>
            </a:r>
            <a:r>
              <a:rPr lang="en-US" altLang="ko-KR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ahoma" panose="020B0604030504040204" pitchFamily="34" charset="0"/>
              </a:rPr>
              <a:t>,</a:t>
            </a:r>
            <a:r>
              <a:rPr lang="ko-KR" altLang="en-US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ahoma" panose="020B0604030504040204" pitchFamily="34" charset="0"/>
              </a:rPr>
              <a:t>엑셀</a:t>
            </a:r>
            <a:r>
              <a:rPr lang="en-US" altLang="ko-KR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ahoma" panose="020B0604030504040204" pitchFamily="34" charset="0"/>
              </a:rPr>
              <a:t>)</a:t>
            </a:r>
            <a:endParaRPr lang="ko-KR" altLang="en-US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0000"/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Tahoma" panose="020B0604030504040204" pitchFamily="34" charset="0"/>
            </a:endParaRPr>
          </a:p>
          <a:p>
            <a:endParaRPr lang="en-US" altLang="ko-KR" sz="2800" dirty="0">
              <a:ln>
                <a:solidFill>
                  <a:schemeClr val="accent1">
                    <a:alpha val="0"/>
                  </a:schemeClr>
                </a:solidFill>
              </a:ln>
              <a:latin typeface="맑은 고딕" panose="020B0503020000020004" pitchFamily="50" charset="-127"/>
              <a:ea typeface="맑은 고딕" panose="020B0503020000020004" pitchFamily="50" charset="-127"/>
              <a:cs typeface="Tahoma" panose="020B0604030504040204" pitchFamily="34" charset="0"/>
            </a:endParaRPr>
          </a:p>
          <a:p>
            <a:pPr defTabSz="809858" latinLnBrk="0">
              <a:defRPr/>
            </a:pPr>
            <a:endParaRPr lang="ko-KR" altLang="en-US" sz="2400" b="1" dirty="0">
              <a:ln>
                <a:solidFill>
                  <a:schemeClr val="accent1">
                    <a:alpha val="0"/>
                  </a:schemeClr>
                </a:solidFill>
              </a:ln>
              <a:latin typeface="맑은 고딕" panose="020B0503020000020004" pitchFamily="50" charset="-127"/>
              <a:ea typeface="맑은 고딕" panose="020B0503020000020004" pitchFamily="50" charset="-127"/>
              <a:cs typeface="Tahoma" panose="020B0604030504040204" pitchFamily="34" charset="0"/>
            </a:endParaRPr>
          </a:p>
          <a:p>
            <a:r>
              <a:rPr lang="ko-KR" altLang="en-US" sz="2000" b="1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맑은 고딕" panose="020B0503020000020004" pitchFamily="50" charset="-127"/>
                <a:ea typeface="맑은 고딕" panose="020B0503020000020004" pitchFamily="50" charset="-127"/>
                <a:cs typeface="Tahoma" panose="020B0604030504040204" pitchFamily="34" charset="0"/>
              </a:rPr>
              <a:t>■</a:t>
            </a:r>
            <a:r>
              <a:rPr lang="ko-KR" altLang="en-US" b="1" dirty="0"/>
              <a:t> </a:t>
            </a:r>
            <a:r>
              <a:rPr lang="ko-KR" altLang="en-US" sz="2000" b="1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맑은 고딕" panose="020B0503020000020004" pitchFamily="50" charset="-127"/>
                <a:ea typeface="맑은 고딕" panose="020B0503020000020004" pitchFamily="50" charset="-127"/>
                <a:cs typeface="Tahoma" panose="020B0604030504040204" pitchFamily="34" charset="0"/>
              </a:rPr>
              <a:t>지원금지급신청서 작성 방법</a:t>
            </a:r>
            <a:endParaRPr lang="en-US" altLang="ko-KR" sz="2000" b="1" dirty="0">
              <a:ln>
                <a:solidFill>
                  <a:schemeClr val="accent1">
                    <a:alpha val="0"/>
                  </a:schemeClr>
                </a:solidFill>
              </a:ln>
              <a:latin typeface="맑은 고딕" panose="020B0503020000020004" pitchFamily="50" charset="-127"/>
              <a:ea typeface="맑은 고딕" panose="020B0503020000020004" pitchFamily="50" charset="-127"/>
              <a:cs typeface="Tahoma" panose="020B0604030504040204" pitchFamily="34" charset="0"/>
            </a:endParaRPr>
          </a:p>
          <a:p>
            <a:endParaRPr lang="ko-KR" altLang="en-US" sz="20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0000CC"/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Tahoma" panose="020B0604030504040204" pitchFamily="34" charset="0"/>
            </a:endParaRPr>
          </a:p>
          <a:p>
            <a:r>
              <a:rPr lang="en-US" altLang="ko-KR" i="1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맑은 고딕" panose="020B0503020000020004" pitchFamily="50" charset="-127"/>
                <a:ea typeface="맑은 고딕" panose="020B0503020000020004" pitchFamily="50" charset="-127"/>
                <a:cs typeface="Tahoma" panose="020B0604030504040204" pitchFamily="34" charset="0"/>
              </a:rPr>
              <a:t>       </a:t>
            </a:r>
            <a:r>
              <a:rPr lang="en-US" altLang="ko-KR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맑은 고딕" panose="020B0503020000020004" pitchFamily="50" charset="-127"/>
                <a:ea typeface="맑은 고딕" panose="020B0503020000020004" pitchFamily="50" charset="-127"/>
                <a:cs typeface="Tahoma" panose="020B0604030504040204" pitchFamily="34" charset="0"/>
              </a:rPr>
              <a:t>※  </a:t>
            </a:r>
            <a:r>
              <a:rPr lang="ko-KR" altLang="en-US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00CC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ahoma" panose="020B0604030504040204" pitchFamily="34" charset="0"/>
              </a:rPr>
              <a:t>지원금 지급 신청서</a:t>
            </a:r>
            <a:r>
              <a:rPr lang="en-US" altLang="ko-KR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00CC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ahoma" panose="020B0604030504040204" pitchFamily="34" charset="0"/>
              </a:rPr>
              <a:t>(</a:t>
            </a:r>
            <a:r>
              <a:rPr lang="ko-KR" altLang="en-US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00CC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ahoma" panose="020B0604030504040204" pitchFamily="34" charset="0"/>
              </a:rPr>
              <a:t>엑셀파일</a:t>
            </a:r>
            <a:r>
              <a:rPr lang="en-US" altLang="ko-KR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00CC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ahoma" panose="020B0604030504040204" pitchFamily="34" charset="0"/>
              </a:rPr>
              <a:t>) </a:t>
            </a:r>
            <a:r>
              <a:rPr lang="ko-KR" altLang="en-US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00CC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ahoma" panose="020B0604030504040204" pitchFamily="34" charset="0"/>
              </a:rPr>
              <a:t>→</a:t>
            </a:r>
            <a:r>
              <a:rPr lang="en-US" altLang="ko-KR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00CC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ahoma" panose="020B0604030504040204" pitchFamily="34" charset="0"/>
              </a:rPr>
              <a:t> </a:t>
            </a:r>
            <a:r>
              <a:rPr lang="ko-KR" altLang="en-US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00CC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ahoma" panose="020B0604030504040204" pitchFamily="34" charset="0"/>
              </a:rPr>
              <a:t>사업신청 견적내용</a:t>
            </a:r>
            <a:r>
              <a:rPr lang="en-US" altLang="ko-KR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ahoma" panose="020B0604030504040204" pitchFamily="34" charset="0"/>
              </a:rPr>
              <a:t>(</a:t>
            </a:r>
            <a:r>
              <a:rPr lang="ko-KR" altLang="en-US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ahoma" panose="020B0604030504040204" pitchFamily="34" charset="0"/>
              </a:rPr>
              <a:t>시트</a:t>
            </a:r>
            <a:r>
              <a:rPr lang="en-US" altLang="ko-KR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ahoma" panose="020B0604030504040204" pitchFamily="34" charset="0"/>
              </a:rPr>
              <a:t>1) </a:t>
            </a:r>
            <a:r>
              <a:rPr lang="ko-KR" altLang="en-US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ahoma" panose="020B0604030504040204" pitchFamily="34" charset="0"/>
              </a:rPr>
              <a:t>작성</a:t>
            </a:r>
            <a:endParaRPr lang="en-US" altLang="ko-KR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0000"/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Tahoma" panose="020B0604030504040204" pitchFamily="34" charset="0"/>
            </a:endParaRPr>
          </a:p>
          <a:p>
            <a:r>
              <a:rPr lang="en-US" altLang="ko-KR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00CC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ahoma" panose="020B0604030504040204" pitchFamily="34" charset="0"/>
              </a:rPr>
              <a:t> </a:t>
            </a:r>
            <a:r>
              <a:rPr lang="ko-KR" altLang="en-US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00CC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ahoma" panose="020B0604030504040204" pitchFamily="34" charset="0"/>
              </a:rPr>
              <a:t>       </a:t>
            </a:r>
            <a:endParaRPr lang="en-US" altLang="ko-KR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0000CC"/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Tahoma" panose="020B0604030504040204" pitchFamily="34" charset="0"/>
            </a:endParaRPr>
          </a:p>
          <a:p>
            <a:r>
              <a:rPr lang="en-US" altLang="ko-KR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00CC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ahoma" panose="020B0604030504040204" pitchFamily="34" charset="0"/>
              </a:rPr>
              <a:t>                                                  </a:t>
            </a:r>
            <a:r>
              <a:rPr lang="ko-KR" altLang="en-US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00CC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ahoma" panose="020B0604030504040204" pitchFamily="34" charset="0"/>
              </a:rPr>
              <a:t>→</a:t>
            </a:r>
            <a:r>
              <a:rPr lang="en-US" altLang="ko-KR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00CC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ahoma" panose="020B0604030504040204" pitchFamily="34" charset="0"/>
              </a:rPr>
              <a:t> </a:t>
            </a:r>
            <a:r>
              <a:rPr lang="ko-KR" altLang="en-US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00CC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ahoma" panose="020B0604030504040204" pitchFamily="34" charset="0"/>
              </a:rPr>
              <a:t>지원금 지급 신청서</a:t>
            </a:r>
            <a:r>
              <a:rPr lang="en-US" altLang="ko-KR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ahoma" panose="020B0604030504040204" pitchFamily="34" charset="0"/>
              </a:rPr>
              <a:t>(</a:t>
            </a:r>
            <a:r>
              <a:rPr lang="ko-KR" altLang="en-US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ahoma" panose="020B0604030504040204" pitchFamily="34" charset="0"/>
              </a:rPr>
              <a:t>시트</a:t>
            </a:r>
            <a:r>
              <a:rPr lang="en-US" altLang="ko-KR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ahoma" panose="020B0604030504040204" pitchFamily="34" charset="0"/>
              </a:rPr>
              <a:t>2) </a:t>
            </a:r>
            <a:r>
              <a:rPr lang="ko-KR" altLang="en-US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ahoma" panose="020B0604030504040204" pitchFamily="34" charset="0"/>
              </a:rPr>
              <a:t>출력 </a:t>
            </a:r>
            <a:endParaRPr lang="en-US" altLang="ko-KR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0000"/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Tahoma" panose="020B0604030504040204" pitchFamily="34" charset="0"/>
            </a:endParaRPr>
          </a:p>
          <a:p>
            <a:r>
              <a:rPr lang="ko-KR" altLang="en-US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00CC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ahoma" panose="020B0604030504040204" pitchFamily="34" charset="0"/>
              </a:rPr>
              <a:t>        </a:t>
            </a:r>
          </a:p>
          <a:p>
            <a:r>
              <a:rPr lang="en-US" altLang="ko-KR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00CC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ahoma" panose="020B0604030504040204" pitchFamily="34" charset="0"/>
              </a:rPr>
              <a:t>       </a:t>
            </a:r>
            <a:r>
              <a:rPr lang="en-US" altLang="ko-KR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맑은 고딕" panose="020B0503020000020004" pitchFamily="50" charset="-127"/>
                <a:ea typeface="맑은 고딕" panose="020B0503020000020004" pitchFamily="50" charset="-127"/>
                <a:cs typeface="Tahoma" panose="020B0604030504040204" pitchFamily="34" charset="0"/>
              </a:rPr>
              <a:t>※ </a:t>
            </a:r>
            <a:r>
              <a:rPr lang="en-US" altLang="ko-KR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00CC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ahoma" panose="020B0604030504040204" pitchFamily="34" charset="0"/>
              </a:rPr>
              <a:t> </a:t>
            </a:r>
            <a:r>
              <a:rPr lang="ko-KR" altLang="en-US" b="1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맑은 고딕" panose="020B0503020000020004" pitchFamily="50" charset="-127"/>
                <a:ea typeface="맑은 고딕" panose="020B0503020000020004" pitchFamily="50" charset="-127"/>
                <a:cs typeface="Tahoma" panose="020B0604030504040204" pitchFamily="34" charset="0"/>
              </a:rPr>
              <a:t>지원금신청액 및 자부담입금액 확인후 공급업체에 자부담액 입금</a:t>
            </a:r>
          </a:p>
          <a:p>
            <a:endParaRPr lang="en-US" altLang="ko-KR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0000CC"/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Tahoma" panose="020B0604030504040204" pitchFamily="34" charset="0"/>
            </a:endParaRPr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D17388F5-5DAE-4987-BFC5-0C832785EA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9515" y="6247195"/>
            <a:ext cx="8326969" cy="387463"/>
          </a:xfrm>
          <a:prstGeom prst="rect">
            <a:avLst/>
          </a:prstGeom>
        </p:spPr>
      </p:pic>
      <p:grpSp>
        <p:nvGrpSpPr>
          <p:cNvPr id="7" name="그룹 6">
            <a:extLst>
              <a:ext uri="{FF2B5EF4-FFF2-40B4-BE49-F238E27FC236}">
                <a16:creationId xmlns:a16="http://schemas.microsoft.com/office/drawing/2014/main" id="{78153C9C-2954-4692-AF09-B682F0F94C59}"/>
              </a:ext>
            </a:extLst>
          </p:cNvPr>
          <p:cNvGrpSpPr/>
          <p:nvPr/>
        </p:nvGrpSpPr>
        <p:grpSpPr>
          <a:xfrm>
            <a:off x="763917" y="5716976"/>
            <a:ext cx="8303883" cy="477184"/>
            <a:chOff x="1038064" y="1644561"/>
            <a:chExt cx="1390095" cy="855643"/>
          </a:xfrm>
        </p:grpSpPr>
        <p:sp>
          <p:nvSpPr>
            <p:cNvPr id="8" name="모서리가 둥근 직사각형 44">
              <a:extLst>
                <a:ext uri="{FF2B5EF4-FFF2-40B4-BE49-F238E27FC236}">
                  <a16:creationId xmlns:a16="http://schemas.microsoft.com/office/drawing/2014/main" id="{A401576E-C868-410F-9857-27155249DF7A}"/>
                </a:ext>
              </a:extLst>
            </p:cNvPr>
            <p:cNvSpPr/>
            <p:nvPr/>
          </p:nvSpPr>
          <p:spPr>
            <a:xfrm>
              <a:off x="1040794" y="1644561"/>
              <a:ext cx="1387365" cy="837880"/>
            </a:xfrm>
            <a:prstGeom prst="roundRect">
              <a:avLst>
                <a:gd name="adj" fmla="val 4086"/>
              </a:avLst>
            </a:prstGeom>
            <a:solidFill>
              <a:schemeClr val="bg1"/>
            </a:solidFill>
            <a:ln w="25400" cap="rnd">
              <a:solidFill>
                <a:srgbClr val="FF0000"/>
              </a:solidFill>
              <a:tailEnd type="none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FF0000"/>
                </a:solidFill>
              </a:endParaRPr>
            </a:p>
          </p:txBody>
        </p:sp>
        <p:sp>
          <p:nvSpPr>
            <p:cNvPr id="9" name="TextBox 39">
              <a:extLst>
                <a:ext uri="{FF2B5EF4-FFF2-40B4-BE49-F238E27FC236}">
                  <a16:creationId xmlns:a16="http://schemas.microsoft.com/office/drawing/2014/main" id="{13B0D5BE-E08C-4AB3-BD3D-898C7C002ED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38064" y="1782763"/>
              <a:ext cx="1390095" cy="7174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kumimoji="0" lang="ko-KR" altLang="en-US" sz="2000" b="1" dirty="0">
                  <a:solidFill>
                    <a:srgbClr val="0000FF"/>
                  </a:solidFill>
                  <a:latin typeface="Noto Sans CJK KR DemiLight" panose="020B0400000000000000" pitchFamily="34" charset="-127"/>
                  <a:ea typeface="Noto Sans CJK KR DemiLight" panose="020B0400000000000000" pitchFamily="34" charset="-127"/>
                  <a:hlinkClick r:id="rId4"/>
                </a:rPr>
                <a:t>화성상공회의소 홈페이지 공지확인</a:t>
              </a:r>
              <a:endParaRPr kumimoji="0" lang="ko-KR" altLang="en-US" sz="2000" b="1" dirty="0">
                <a:solidFill>
                  <a:srgbClr val="0000FF"/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77020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그림 15">
            <a:extLst>
              <a:ext uri="{FF2B5EF4-FFF2-40B4-BE49-F238E27FC236}">
                <a16:creationId xmlns:a16="http://schemas.microsoft.com/office/drawing/2014/main" id="{0374FE0D-4339-361F-79A2-BEC36DE7F5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000" y="1332865"/>
            <a:ext cx="4806950" cy="5166995"/>
          </a:xfrm>
          <a:prstGeom prst="rect">
            <a:avLst/>
          </a:pr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id="{209D4829-F879-4DE2-83D3-ABEA5CCA39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28600"/>
            <a:ext cx="9906635" cy="483235"/>
          </a:xfrm>
        </p:spPr>
        <p:txBody>
          <a:bodyPr/>
          <a:lstStyle/>
          <a:p>
            <a:r>
              <a:rPr lang="en-US" altLang="ko-KR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  <a:cs typeface="Tahoma" panose="020B0604030504040204" pitchFamily="34" charset="0"/>
              </a:rPr>
              <a:t>1. </a:t>
            </a:r>
            <a:r>
              <a:rPr lang="ko-KR" altLang="en-US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  <a:cs typeface="Tahoma" panose="020B0604030504040204" pitchFamily="34" charset="0"/>
              </a:rPr>
              <a:t>지원금지급신청서 작성 방법</a:t>
            </a:r>
            <a:endParaRPr lang="ko-KR" altLang="en-US" dirty="0"/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9FAAC66-B3D9-48E1-ABFE-1DF28C40694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557135" y="555625"/>
            <a:ext cx="2067560" cy="162560"/>
          </a:xfrm>
        </p:spPr>
        <p:txBody>
          <a:bodyPr/>
          <a:lstStyle/>
          <a:p>
            <a:r>
              <a:rPr lang="ko-KR" altLang="en-US" kern="0" dirty="0">
                <a:ln>
                  <a:solidFill>
                    <a:srgbClr val="72A376">
                      <a:alpha val="0"/>
                    </a:srgbClr>
                  </a:solidFill>
                </a:ln>
                <a:solidFill>
                  <a:prstClr val="white"/>
                </a:solidFill>
              </a:rPr>
              <a:t>산업재해 예방 지원 사업</a:t>
            </a:r>
          </a:p>
          <a:p>
            <a:endParaRPr lang="ko-KR" altLang="en-US" dirty="0"/>
          </a:p>
        </p:txBody>
      </p:sp>
      <p:sp>
        <p:nvSpPr>
          <p:cNvPr id="6" name="Text Box 2062">
            <a:extLst>
              <a:ext uri="{FF2B5EF4-FFF2-40B4-BE49-F238E27FC236}">
                <a16:creationId xmlns:a16="http://schemas.microsoft.com/office/drawing/2014/main" id="{036A17B6-AF6C-451E-898D-E6B8F4D288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6730" y="860425"/>
            <a:ext cx="9117330" cy="323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  <a:scene3d>
              <a:camera prst="orthographicFront"/>
              <a:lightRig rig="threePt" dir="t"/>
            </a:scene3d>
            <a:sp3d>
              <a:bevelT w="0" h="0"/>
            </a:sp3d>
          </a:bodyPr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9pPr>
          </a:lstStyle>
          <a:p>
            <a:endParaRPr lang="ko-KR" altLang="en-US" sz="7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0000CC"/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Tahoma" panose="020B0604030504040204" pitchFamily="34" charset="0"/>
            </a:endParaRPr>
          </a:p>
          <a:p>
            <a:r>
              <a:rPr lang="en-US" altLang="ko-KR" sz="1400" i="1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맑은 고딕" panose="020B0503020000020004" pitchFamily="50" charset="-127"/>
                <a:ea typeface="맑은 고딕" panose="020B0503020000020004" pitchFamily="50" charset="-127"/>
                <a:cs typeface="Tahoma" panose="020B0604030504040204" pitchFamily="34" charset="0"/>
              </a:rPr>
              <a:t>       </a:t>
            </a:r>
            <a:r>
              <a:rPr lang="en-US" altLang="ko-KR" sz="140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맑은 고딕" panose="020B0503020000020004" pitchFamily="50" charset="-127"/>
                <a:ea typeface="맑은 고딕" panose="020B0503020000020004" pitchFamily="50" charset="-127"/>
                <a:cs typeface="Tahoma" panose="020B0604030504040204" pitchFamily="34" charset="0"/>
              </a:rPr>
              <a:t>※  </a:t>
            </a:r>
            <a:r>
              <a:rPr lang="ko-KR" altLang="en-US" sz="14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00CC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ahoma" panose="020B0604030504040204" pitchFamily="34" charset="0"/>
              </a:rPr>
              <a:t>지원금지급신청서</a:t>
            </a:r>
            <a:r>
              <a:rPr lang="en-US" altLang="ko-KR" sz="14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00CC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ahoma" panose="020B0604030504040204" pitchFamily="34" charset="0"/>
              </a:rPr>
              <a:t>(</a:t>
            </a:r>
            <a:r>
              <a:rPr lang="ko-KR" altLang="en-US" sz="14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00CC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ahoma" panose="020B0604030504040204" pitchFamily="34" charset="0"/>
              </a:rPr>
              <a:t>엑셀파일</a:t>
            </a:r>
            <a:r>
              <a:rPr lang="en-US" altLang="ko-KR" sz="1400" b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00CC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ahoma" panose="020B0604030504040204" pitchFamily="34" charset="0"/>
              </a:rPr>
              <a:t>) </a:t>
            </a:r>
            <a:r>
              <a:rPr lang="ko-KR" altLang="en-US" sz="1400" b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00CC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ahoma" panose="020B0604030504040204" pitchFamily="34" charset="0"/>
              </a:rPr>
              <a:t>→</a:t>
            </a:r>
            <a:r>
              <a:rPr lang="en-US" altLang="ko-KR" sz="1400" b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00CC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ahoma" panose="020B0604030504040204" pitchFamily="34" charset="0"/>
              </a:rPr>
              <a:t> </a:t>
            </a:r>
            <a:r>
              <a:rPr lang="ko-KR" altLang="en-US" sz="14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00CC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ahoma" panose="020B0604030504040204" pitchFamily="34" charset="0"/>
              </a:rPr>
              <a:t>사업신청 견적내용</a:t>
            </a:r>
            <a:r>
              <a:rPr lang="en-US" altLang="ko-KR" sz="14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00CC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ahoma" panose="020B0604030504040204" pitchFamily="34" charset="0"/>
              </a:rPr>
              <a:t>(</a:t>
            </a:r>
            <a:r>
              <a:rPr lang="ko-KR" altLang="en-US" sz="14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00CC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ahoma" panose="020B0604030504040204" pitchFamily="34" charset="0"/>
              </a:rPr>
              <a:t>시트</a:t>
            </a:r>
            <a:r>
              <a:rPr lang="en-US" altLang="ko-KR" sz="14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00CC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ahoma" panose="020B0604030504040204" pitchFamily="34" charset="0"/>
              </a:rPr>
              <a:t>1) </a:t>
            </a:r>
            <a:r>
              <a:rPr lang="ko-KR" altLang="en-US" sz="1400" b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ahoma" panose="020B0604030504040204" pitchFamily="34" charset="0"/>
              </a:rPr>
              <a:t>작성</a:t>
            </a:r>
            <a:r>
              <a:rPr lang="en-US" altLang="ko-KR" sz="1400" b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00CC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ahoma" panose="020B0604030504040204" pitchFamily="34" charset="0"/>
              </a:rPr>
              <a:t> </a:t>
            </a:r>
            <a:r>
              <a:rPr lang="ko-KR" altLang="en-US" sz="1400" b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00CC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ahoma" panose="020B0604030504040204" pitchFamily="34" charset="0"/>
              </a:rPr>
              <a:t>→</a:t>
            </a:r>
            <a:r>
              <a:rPr lang="en-US" altLang="ko-KR" sz="1400" b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00CC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ahoma" panose="020B0604030504040204" pitchFamily="34" charset="0"/>
              </a:rPr>
              <a:t> </a:t>
            </a:r>
            <a:r>
              <a:rPr lang="ko-KR" altLang="en-US" sz="14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00CC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ahoma" panose="020B0604030504040204" pitchFamily="34" charset="0"/>
              </a:rPr>
              <a:t>지원금 지급 신청서</a:t>
            </a:r>
            <a:r>
              <a:rPr lang="en-US" altLang="ko-KR" sz="14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00CC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ahoma" panose="020B0604030504040204" pitchFamily="34" charset="0"/>
              </a:rPr>
              <a:t>(</a:t>
            </a:r>
            <a:r>
              <a:rPr lang="ko-KR" altLang="en-US" sz="14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00CC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ahoma" panose="020B0604030504040204" pitchFamily="34" charset="0"/>
              </a:rPr>
              <a:t>시트</a:t>
            </a:r>
            <a:r>
              <a:rPr lang="en-US" altLang="ko-KR" sz="14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00CC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ahoma" panose="020B0604030504040204" pitchFamily="34" charset="0"/>
              </a:rPr>
              <a:t>2) </a:t>
            </a:r>
            <a:r>
              <a:rPr lang="ko-KR" altLang="en-US" sz="14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ahoma" panose="020B0604030504040204" pitchFamily="34" charset="0"/>
              </a:rPr>
              <a:t>출력 </a:t>
            </a:r>
            <a:endParaRPr lang="en-US" altLang="ko-KR" sz="14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0000"/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Tahoma" panose="020B0604030504040204" pitchFamily="34" charset="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F42E7E2A-193F-4517-B81B-680270083C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90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1" name="말풍선: 사각형 10"/>
          <p:cNvSpPr>
            <a:spLocks/>
          </p:cNvSpPr>
          <p:nvPr/>
        </p:nvSpPr>
        <p:spPr>
          <a:xfrm>
            <a:off x="8800465" y="5901055"/>
            <a:ext cx="960755" cy="317500"/>
          </a:xfrm>
          <a:prstGeom prst="wedgeRectCallout">
            <a:avLst>
              <a:gd name="adj1" fmla="val -71162"/>
              <a:gd name="adj2" fmla="val 11783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>
            <a:noAutofit/>
          </a:bodyPr>
          <a:lstStyle/>
          <a:p>
            <a:pPr marL="0" indent="0" algn="ctr">
              <a:buFontTx/>
              <a:buNone/>
            </a:pPr>
            <a:r>
              <a:rPr lang="ko-KR" altLang="en-US"/>
              <a:t>시트</a:t>
            </a:r>
            <a:r>
              <a:rPr lang="en-US" altLang="ko-KR"/>
              <a:t>2</a:t>
            </a:r>
            <a:endParaRPr lang="ko-KR" altLang="en-US"/>
          </a:p>
        </p:txBody>
      </p:sp>
      <p:sp>
        <p:nvSpPr>
          <p:cNvPr id="7" name="사각형: 둥근 모서리 6">
            <a:extLst>
              <a:ext uri="{FF2B5EF4-FFF2-40B4-BE49-F238E27FC236}">
                <a16:creationId xmlns:a16="http://schemas.microsoft.com/office/drawing/2014/main" id="{293090C2-CEB2-46B9-AC6A-2575307804BB}"/>
              </a:ext>
            </a:extLst>
          </p:cNvPr>
          <p:cNvSpPr/>
          <p:nvPr/>
        </p:nvSpPr>
        <p:spPr>
          <a:xfrm>
            <a:off x="5327650" y="4727575"/>
            <a:ext cx="4464050" cy="154305"/>
          </a:xfrm>
          <a:prstGeom prst="round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Rectangle 4">
            <a:extLst>
              <a:ext uri="{FF2B5EF4-FFF2-40B4-BE49-F238E27FC236}">
                <a16:creationId xmlns:a16="http://schemas.microsoft.com/office/drawing/2014/main" id="{67649497-1491-434F-A48F-E41932A8D3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7230" y="0"/>
            <a:ext cx="748411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22" name="그림 21" descr="C:/Users/user1111/AppData/Roaming/PolarisOffice/ETemp/30788_17486984/image2.png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135" y="6467475"/>
            <a:ext cx="8327390" cy="387985"/>
          </a:xfrm>
          <a:prstGeom prst="rect">
            <a:avLst/>
          </a:prstGeom>
          <a:noFill/>
        </p:spPr>
      </p:pic>
      <p:pic>
        <p:nvPicPr>
          <p:cNvPr id="9" name="그림 8">
            <a:extLst>
              <a:ext uri="{FF2B5EF4-FFF2-40B4-BE49-F238E27FC236}">
                <a16:creationId xmlns:a16="http://schemas.microsoft.com/office/drawing/2014/main" id="{415FB65E-7EA5-4FF2-7FA3-85C65E62349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7230" y="1321435"/>
            <a:ext cx="4255770" cy="5135880"/>
          </a:xfrm>
          <a:prstGeom prst="rect">
            <a:avLst/>
          </a:prstGeom>
        </p:spPr>
      </p:pic>
      <p:sp>
        <p:nvSpPr>
          <p:cNvPr id="8" name="말풍선: 사각형 7"/>
          <p:cNvSpPr>
            <a:spLocks/>
          </p:cNvSpPr>
          <p:nvPr/>
        </p:nvSpPr>
        <p:spPr>
          <a:xfrm>
            <a:off x="126365" y="5870575"/>
            <a:ext cx="960755" cy="317500"/>
          </a:xfrm>
          <a:prstGeom prst="wedgeRectCallout">
            <a:avLst>
              <a:gd name="adj1" fmla="val 87066"/>
              <a:gd name="adj2" fmla="val 11997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>
            <a:noAutofit/>
          </a:bodyPr>
          <a:lstStyle/>
          <a:p>
            <a:pPr marL="0" indent="0" algn="ctr">
              <a:buFontTx/>
              <a:buNone/>
            </a:pPr>
            <a:r>
              <a:rPr lang="ko-KR" altLang="en-US"/>
              <a:t>시트1</a:t>
            </a:r>
          </a:p>
        </p:txBody>
      </p:sp>
    </p:spTree>
    <p:extLst>
      <p:ext uri="{BB962C8B-B14F-4D97-AF65-F5344CB8AC3E}">
        <p14:creationId xmlns:p14="http://schemas.microsoft.com/office/powerpoint/2010/main" val="9554609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  <a:cs typeface="Tahoma" panose="020B0604030504040204" pitchFamily="34" charset="0"/>
              </a:rPr>
              <a:t>2. </a:t>
            </a:r>
            <a:r>
              <a:rPr lang="ko-KR" altLang="en-US" dirty="0"/>
              <a:t>완료보고서 작성 방법</a:t>
            </a:r>
            <a:endParaRPr lang="ko-KR" altLang="en-US" dirty="0">
              <a:ln>
                <a:solidFill>
                  <a:schemeClr val="accent1">
                    <a:alpha val="0"/>
                  </a:schemeClr>
                </a:solidFill>
              </a:ln>
              <a:latin typeface="나눔고딕" panose="020D0604000000000000" pitchFamily="50" charset="-127"/>
              <a:ea typeface="나눔고딕" panose="020D0604000000000000" pitchFamily="50" charset="-127"/>
              <a:cs typeface="Tahoma" panose="020B0604030504040204" pitchFamily="34" charset="0"/>
            </a:endParaRPr>
          </a:p>
        </p:txBody>
      </p:sp>
      <p:sp>
        <p:nvSpPr>
          <p:cNvPr id="6" name="텍스트 개체 틀 5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ko-KR" altLang="en-US" kern="0" dirty="0">
                <a:ln>
                  <a:solidFill>
                    <a:srgbClr val="72A376">
                      <a:alpha val="0"/>
                    </a:srgbClr>
                  </a:solidFill>
                </a:ln>
                <a:solidFill>
                  <a:prstClr val="white"/>
                </a:solidFill>
              </a:rPr>
              <a:t>산업재해 예방 지원 사업</a:t>
            </a:r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5D2DA355-93E0-4FF7-8767-36EA429738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6876" y="1038099"/>
            <a:ext cx="4846882" cy="5141867"/>
          </a:xfrm>
          <a:prstGeom prst="rect">
            <a:avLst/>
          </a:prstGeom>
        </p:spPr>
      </p:pic>
      <p:sp>
        <p:nvSpPr>
          <p:cNvPr id="7" name="사각형: 둥근 모서리 6">
            <a:extLst>
              <a:ext uri="{FF2B5EF4-FFF2-40B4-BE49-F238E27FC236}">
                <a16:creationId xmlns:a16="http://schemas.microsoft.com/office/drawing/2014/main" id="{0706C9CE-D6F2-45CE-9B98-7349B2ED3DC1}"/>
              </a:ext>
            </a:extLst>
          </p:cNvPr>
          <p:cNvSpPr/>
          <p:nvPr/>
        </p:nvSpPr>
        <p:spPr>
          <a:xfrm>
            <a:off x="3480047" y="2467992"/>
            <a:ext cx="1623711" cy="1118586"/>
          </a:xfrm>
          <a:prstGeom prst="roundRect">
            <a:avLst/>
          </a:prstGeom>
          <a:noFill/>
          <a:ln w="222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사각형: 둥근 모서리 11">
            <a:extLst>
              <a:ext uri="{FF2B5EF4-FFF2-40B4-BE49-F238E27FC236}">
                <a16:creationId xmlns:a16="http://schemas.microsoft.com/office/drawing/2014/main" id="{543E628B-0DD1-44AD-BCC5-E2D066E23777}"/>
              </a:ext>
            </a:extLst>
          </p:cNvPr>
          <p:cNvSpPr/>
          <p:nvPr/>
        </p:nvSpPr>
        <p:spPr>
          <a:xfrm>
            <a:off x="3816973" y="4714042"/>
            <a:ext cx="1286786" cy="861721"/>
          </a:xfrm>
          <a:prstGeom prst="roundRect">
            <a:avLst/>
          </a:prstGeom>
          <a:noFill/>
          <a:ln w="222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5" name="그림 14">
            <a:extLst>
              <a:ext uri="{FF2B5EF4-FFF2-40B4-BE49-F238E27FC236}">
                <a16:creationId xmlns:a16="http://schemas.microsoft.com/office/drawing/2014/main" id="{D0041810-E0D8-4FE5-B9A2-77BE129BF39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9515" y="6288336"/>
            <a:ext cx="8326969" cy="387463"/>
          </a:xfrm>
          <a:prstGeom prst="rect">
            <a:avLst/>
          </a:prstGeom>
        </p:spPr>
      </p:pic>
      <p:sp>
        <p:nvSpPr>
          <p:cNvPr id="8" name="사각형: 둥근 모서리 7">
            <a:extLst>
              <a:ext uri="{FF2B5EF4-FFF2-40B4-BE49-F238E27FC236}">
                <a16:creationId xmlns:a16="http://schemas.microsoft.com/office/drawing/2014/main" id="{AC5F4B7E-08FA-4718-B4E0-0A8672B1B4EE}"/>
              </a:ext>
            </a:extLst>
          </p:cNvPr>
          <p:cNvSpPr/>
          <p:nvPr/>
        </p:nvSpPr>
        <p:spPr>
          <a:xfrm>
            <a:off x="5218321" y="1154097"/>
            <a:ext cx="4612249" cy="2068497"/>
          </a:xfrm>
          <a:prstGeom prst="roundRect">
            <a:avLst/>
          </a:prstGeom>
          <a:noFill/>
          <a:ln w="2222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6AD2BFF-787E-41A3-8402-57F61119DFE1}"/>
              </a:ext>
            </a:extLst>
          </p:cNvPr>
          <p:cNvSpPr txBox="1"/>
          <p:nvPr/>
        </p:nvSpPr>
        <p:spPr>
          <a:xfrm>
            <a:off x="5293749" y="1074447"/>
            <a:ext cx="4536821" cy="21605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2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■ 지원금 지급 신청서 양식 다운로드 방법</a:t>
            </a:r>
            <a:endParaRPr lang="ko-KR" altLang="en-US" sz="10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ko-KR" sz="1200" kern="0" spc="0" dirty="0">
                <a:solidFill>
                  <a:srgbClr val="0C0CFF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※ </a:t>
            </a:r>
            <a:r>
              <a:rPr lang="ko-KR" altLang="en-US" sz="1200" kern="0" spc="0" dirty="0">
                <a:solidFill>
                  <a:srgbClr val="0C0CFF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화성상공회의소 홈페이지 → 소공인지원센터</a:t>
            </a:r>
            <a:endParaRPr lang="ko-KR" altLang="en-US" sz="10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200" kern="0" spc="0" dirty="0">
                <a:solidFill>
                  <a:srgbClr val="0C0CFF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→ 산업재해 예방 지원 사업 지원금신청서 양식 → 첨부파일</a:t>
            </a:r>
            <a:r>
              <a:rPr lang="en-US" altLang="ko-KR" sz="12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(</a:t>
            </a:r>
            <a:r>
              <a:rPr lang="ko-KR" altLang="en-US" sz="1200" kern="0" spc="0" dirty="0">
                <a:solidFill>
                  <a:srgbClr val="FF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한글</a:t>
            </a:r>
            <a:r>
              <a:rPr lang="en-US" altLang="ko-KR" sz="12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)</a:t>
            </a:r>
            <a:endParaRPr lang="ko-KR" altLang="en-US" sz="10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2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■ 완료보고서 “</a:t>
            </a:r>
            <a:r>
              <a:rPr lang="ko-KR" altLang="en-US" sz="12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품목”란</a:t>
            </a:r>
            <a:r>
              <a:rPr lang="ko-KR" altLang="en-US" sz="12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기입 방법</a:t>
            </a:r>
            <a:endParaRPr lang="ko-KR" altLang="en-US" sz="10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ko-KR" sz="12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※ </a:t>
            </a:r>
            <a:r>
              <a:rPr lang="ko-KR" altLang="en-US" sz="1200" kern="0" spc="0" dirty="0">
                <a:solidFill>
                  <a:srgbClr val="0C0CFF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견적서상의 품목개수와 완료보고서상 품목개수가 동일해야 함</a:t>
            </a:r>
            <a:endParaRPr lang="ko-KR" altLang="en-US" sz="10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ko-KR" sz="12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※ </a:t>
            </a:r>
            <a:r>
              <a:rPr lang="ko-KR" altLang="en-US" sz="1200" kern="0" spc="0" dirty="0">
                <a:solidFill>
                  <a:srgbClr val="0C0CFF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품목명 또는 공사명을 기입</a:t>
            </a:r>
            <a:endParaRPr lang="ko-KR" altLang="en-US" sz="10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ko-KR" sz="1200" kern="0" spc="0" dirty="0">
                <a:solidFill>
                  <a:srgbClr val="FF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   (</a:t>
            </a:r>
            <a:r>
              <a:rPr lang="ko-KR" altLang="en-US" sz="1200" kern="0" spc="0" dirty="0">
                <a:solidFill>
                  <a:srgbClr val="FF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모델명만 기입하는 경우 재작성 요청사항임</a:t>
            </a:r>
            <a:r>
              <a:rPr lang="en-US" altLang="ko-KR" sz="1200" kern="0" spc="0" dirty="0">
                <a:solidFill>
                  <a:srgbClr val="FF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)</a:t>
            </a:r>
            <a:endParaRPr lang="ko-KR" altLang="en-US" sz="1000" kern="0" spc="0" dirty="0">
              <a:solidFill>
                <a:srgbClr val="FF0000"/>
              </a:solidFill>
              <a:effectLst/>
              <a:latin typeface="함초롬바탕" panose="02030604000101010101" pitchFamily="18" charset="-127"/>
            </a:endParaRPr>
          </a:p>
        </p:txBody>
      </p:sp>
      <p:sp>
        <p:nvSpPr>
          <p:cNvPr id="18" name="사각형: 둥근 모서리 17">
            <a:extLst>
              <a:ext uri="{FF2B5EF4-FFF2-40B4-BE49-F238E27FC236}">
                <a16:creationId xmlns:a16="http://schemas.microsoft.com/office/drawing/2014/main" id="{5451F792-9CAB-43E0-8BBD-AEFA61FCAEE1}"/>
              </a:ext>
            </a:extLst>
          </p:cNvPr>
          <p:cNvSpPr/>
          <p:nvPr/>
        </p:nvSpPr>
        <p:spPr>
          <a:xfrm>
            <a:off x="5218321" y="3312600"/>
            <a:ext cx="4612250" cy="2867366"/>
          </a:xfrm>
          <a:prstGeom prst="roundRect">
            <a:avLst/>
          </a:prstGeom>
          <a:noFill/>
          <a:ln w="2222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84E654C-A12D-4315-A821-079F7733CE22}"/>
              </a:ext>
            </a:extLst>
          </p:cNvPr>
          <p:cNvSpPr txBox="1"/>
          <p:nvPr/>
        </p:nvSpPr>
        <p:spPr>
          <a:xfrm>
            <a:off x="5293750" y="3331422"/>
            <a:ext cx="4612250" cy="28019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2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■ 개선 전 </a:t>
            </a:r>
            <a:r>
              <a:rPr lang="en-US" altLang="ko-KR" sz="12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/ </a:t>
            </a:r>
            <a:r>
              <a:rPr lang="ko-KR" altLang="en-US" sz="12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후 사진</a:t>
            </a:r>
            <a:endParaRPr lang="ko-KR" altLang="en-US" sz="10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ko-KR" sz="12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※ </a:t>
            </a:r>
            <a:r>
              <a:rPr lang="ko-KR" altLang="en-US" sz="1200" kern="0" spc="0" dirty="0">
                <a:solidFill>
                  <a:srgbClr val="0C0CFF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첨부 동일 위치 촬영</a:t>
            </a:r>
            <a:r>
              <a:rPr lang="ko-KR" altLang="en-US" sz="12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을 통한 개선 전 </a:t>
            </a:r>
            <a:r>
              <a:rPr lang="en-US" altLang="ko-KR" sz="12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/ </a:t>
            </a:r>
            <a:r>
              <a:rPr lang="ko-KR" altLang="en-US" sz="12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후 비교 가능한 사진 첨부</a:t>
            </a:r>
            <a:endParaRPr lang="ko-KR" altLang="en-US" sz="10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ko-KR" sz="12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※ </a:t>
            </a:r>
            <a:r>
              <a:rPr lang="ko-KR" altLang="en-US" sz="12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개선 전 </a:t>
            </a:r>
            <a:r>
              <a:rPr lang="en-US" altLang="ko-KR" sz="12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/ </a:t>
            </a:r>
            <a:r>
              <a:rPr lang="ko-KR" altLang="en-US" sz="12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후 사진 인 만큼 </a:t>
            </a:r>
            <a:r>
              <a:rPr lang="ko-KR" altLang="en-US" sz="1200" kern="0" spc="0" dirty="0">
                <a:solidFill>
                  <a:srgbClr val="0C0CFF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설치 후 가능한 정리된 사진</a:t>
            </a:r>
            <a:endParaRPr lang="ko-KR" altLang="en-US" sz="10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ko-KR" sz="12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※ </a:t>
            </a:r>
            <a:r>
              <a:rPr lang="ko-KR" altLang="en-US" sz="12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작업대</a:t>
            </a:r>
            <a:r>
              <a:rPr lang="en-US" altLang="ko-KR" sz="12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, </a:t>
            </a:r>
            <a:r>
              <a:rPr lang="ko-KR" altLang="en-US" sz="12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공구대등 </a:t>
            </a:r>
            <a:r>
              <a:rPr lang="ko-KR" altLang="en-US" sz="1200" kern="0" spc="0" dirty="0">
                <a:solidFill>
                  <a:srgbClr val="0C0CFF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새 제품 상태가 아닌 정리된 사진 첨부</a:t>
            </a:r>
            <a:endParaRPr lang="ko-KR" altLang="en-US" sz="10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2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   또한</a:t>
            </a:r>
            <a:r>
              <a:rPr lang="en-US" altLang="ko-KR" sz="12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, </a:t>
            </a:r>
            <a:r>
              <a:rPr lang="ko-KR" altLang="en-US" sz="12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제품만 찍힌 사진보다는 </a:t>
            </a:r>
            <a:r>
              <a:rPr lang="ko-KR" altLang="en-US" sz="1200" kern="0" spc="0" dirty="0">
                <a:solidFill>
                  <a:srgbClr val="0C0CFF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주변 환경을 같이</a:t>
            </a:r>
            <a:r>
              <a:rPr lang="ko-KR" altLang="en-US" sz="12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담은 사진 첨부</a:t>
            </a:r>
            <a:endParaRPr lang="ko-KR" altLang="en-US" sz="10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ko-KR" sz="1200" kern="0" spc="0" dirty="0">
                <a:solidFill>
                  <a:srgbClr val="0C0CFF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    (</a:t>
            </a:r>
            <a:r>
              <a:rPr lang="ko-KR" altLang="en-US" sz="1200" kern="0" spc="0" dirty="0">
                <a:solidFill>
                  <a:srgbClr val="0C0CFF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인접한 다수 품목 한 컷으로 첨부 가능</a:t>
            </a:r>
            <a:r>
              <a:rPr lang="en-US" altLang="ko-KR" sz="1200" kern="0" spc="0" dirty="0">
                <a:solidFill>
                  <a:srgbClr val="0C0CFF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)</a:t>
            </a:r>
            <a:endParaRPr lang="ko-KR" altLang="en-US" sz="10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ko-KR" sz="12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※ </a:t>
            </a:r>
            <a:r>
              <a:rPr lang="ko-KR" altLang="en-US" sz="12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모든 지원 품목은 </a:t>
            </a:r>
            <a:r>
              <a:rPr lang="ko-KR" altLang="en-US" sz="1200" kern="0" spc="0" dirty="0">
                <a:solidFill>
                  <a:srgbClr val="0C0CFF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사무실에 설치가 불가</a:t>
            </a:r>
            <a:r>
              <a:rPr lang="en-US" altLang="ko-KR" sz="12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, </a:t>
            </a:r>
            <a:r>
              <a:rPr lang="ko-KR" altLang="en-US" sz="12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작업장에만 설치 가능</a:t>
            </a:r>
            <a:endParaRPr lang="ko-KR" altLang="en-US" sz="10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2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■ 개선내용</a:t>
            </a:r>
            <a:endParaRPr lang="ko-KR" altLang="en-US" sz="10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ko-KR" sz="12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※ </a:t>
            </a:r>
            <a:r>
              <a:rPr lang="ko-KR" altLang="en-US" sz="12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해당 품목에 해당하는 개선 내용을 센터 형식에 맞게 기입</a:t>
            </a:r>
            <a:endParaRPr lang="ko-KR" altLang="en-US" sz="10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A5291E78-1A52-AF8F-02B0-18A833D6C284}"/>
              </a:ext>
            </a:extLst>
          </p:cNvPr>
          <p:cNvSpPr/>
          <p:nvPr/>
        </p:nvSpPr>
        <p:spPr>
          <a:xfrm>
            <a:off x="1295930" y="1250693"/>
            <a:ext cx="2742669" cy="140393"/>
          </a:xfrm>
          <a:prstGeom prst="rect">
            <a:avLst/>
          </a:prstGeom>
          <a:solidFill>
            <a:srgbClr val="C1D6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234943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  <a:cs typeface="Tahoma" panose="020B0604030504040204" pitchFamily="34" charset="0"/>
              </a:rPr>
              <a:t> 3. </a:t>
            </a:r>
            <a:r>
              <a:rPr lang="ko-KR" altLang="en-US" dirty="0" err="1">
                <a:ln>
                  <a:solidFill>
                    <a:schemeClr val="accent1">
                      <a:alpha val="0"/>
                    </a:scheme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  <a:cs typeface="Tahoma" panose="020B0604030504040204" pitchFamily="34" charset="0"/>
              </a:rPr>
              <a:t>자부담</a:t>
            </a:r>
            <a:r>
              <a:rPr lang="ko-KR" altLang="en-US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  <a:cs typeface="Tahoma" panose="020B0604030504040204" pitchFamily="34" charset="0"/>
              </a:rPr>
              <a:t> 입금</a:t>
            </a:r>
            <a:r>
              <a:rPr lang="en-US" altLang="ko-KR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  <a:cs typeface="Tahoma" panose="020B0604030504040204" pitchFamily="34" charset="0"/>
              </a:rPr>
              <a:t>(</a:t>
            </a:r>
            <a:r>
              <a:rPr lang="ko-KR" altLang="en-US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  <a:cs typeface="Tahoma" panose="020B0604030504040204" pitchFamily="34" charset="0"/>
              </a:rPr>
              <a:t>송금</a:t>
            </a:r>
            <a:r>
              <a:rPr lang="en-US" altLang="ko-KR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  <a:cs typeface="Tahoma" panose="020B0604030504040204" pitchFamily="34" charset="0"/>
              </a:rPr>
              <a:t>)</a:t>
            </a:r>
            <a:r>
              <a:rPr lang="ko-KR" altLang="en-US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  <a:cs typeface="Tahoma" panose="020B0604030504040204" pitchFamily="34" charset="0"/>
              </a:rPr>
              <a:t> 확인서</a:t>
            </a:r>
          </a:p>
        </p:txBody>
      </p:sp>
      <p:sp>
        <p:nvSpPr>
          <p:cNvPr id="6" name="텍스트 개체 틀 5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ko-KR" altLang="en-US" kern="0" dirty="0">
                <a:ln>
                  <a:solidFill>
                    <a:srgbClr val="72A376">
                      <a:alpha val="0"/>
                    </a:srgbClr>
                  </a:solidFill>
                </a:ln>
                <a:solidFill>
                  <a:prstClr val="white"/>
                </a:solidFill>
              </a:rPr>
              <a:t>산업재해 예방 지원 사업</a:t>
            </a:r>
          </a:p>
        </p:txBody>
      </p:sp>
      <p:pic>
        <p:nvPicPr>
          <p:cNvPr id="5" name="_x415090008">
            <a:extLst>
              <a:ext uri="{FF2B5EF4-FFF2-40B4-BE49-F238E27FC236}">
                <a16:creationId xmlns:a16="http://schemas.microsoft.com/office/drawing/2014/main" id="{4E4C4871-BFA1-409A-BA5E-89E7E7E0F8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528" y="1021391"/>
            <a:ext cx="4370472" cy="4815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내용 개체 틀 4">
            <a:extLst>
              <a:ext uri="{FF2B5EF4-FFF2-40B4-BE49-F238E27FC236}">
                <a16:creationId xmlns:a16="http://schemas.microsoft.com/office/drawing/2014/main" id="{83B3AF7F-93AF-41BC-AFF4-1C241005E9C9}"/>
              </a:ext>
            </a:extLst>
          </p:cNvPr>
          <p:cNvSpPr txBox="1">
            <a:spLocks/>
          </p:cNvSpPr>
          <p:nvPr/>
        </p:nvSpPr>
        <p:spPr>
          <a:xfrm>
            <a:off x="5395418" y="1021391"/>
            <a:ext cx="4228823" cy="4770759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ko-KR" altLang="en-US" dirty="0">
                <a:solidFill>
                  <a:srgbClr val="0000FF"/>
                </a:solidFill>
              </a:rPr>
              <a:t>보내시는 분</a:t>
            </a:r>
            <a:endParaRPr lang="en-US" altLang="ko-KR" dirty="0">
              <a:solidFill>
                <a:srgbClr val="0000FF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2400" i="1" dirty="0">
                <a:solidFill>
                  <a:srgbClr val="006666"/>
                </a:solidFill>
              </a:rPr>
              <a:t> </a:t>
            </a:r>
            <a:r>
              <a:rPr lang="ko-KR" altLang="en-US" sz="2400" i="1" dirty="0">
                <a:solidFill>
                  <a:srgbClr val="006666"/>
                </a:solidFill>
              </a:rPr>
              <a:t> </a:t>
            </a:r>
            <a:r>
              <a:rPr lang="en-US" altLang="ko-KR" sz="2400" i="1" dirty="0"/>
              <a:t>- </a:t>
            </a:r>
            <a:r>
              <a:rPr lang="ko-KR" altLang="en-US" sz="2400" i="1" dirty="0"/>
              <a:t>신청업체명</a:t>
            </a:r>
            <a:r>
              <a:rPr lang="en-US" altLang="ko-KR" sz="2400" i="1" dirty="0"/>
              <a:t>(</a:t>
            </a:r>
            <a:r>
              <a:rPr lang="ko-KR" altLang="en-US" sz="2400" i="1" dirty="0"/>
              <a:t>또는 대표자명</a:t>
            </a:r>
            <a:r>
              <a:rPr lang="en-US" altLang="ko-KR" sz="2400" i="1" dirty="0"/>
              <a:t>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2400" i="1" dirty="0"/>
              <a:t>  - </a:t>
            </a:r>
            <a:r>
              <a:rPr lang="ko-KR" altLang="en-US" sz="2400" i="1" dirty="0"/>
              <a:t>계좌정보</a:t>
            </a:r>
            <a:endParaRPr lang="en-US" altLang="ko-KR" sz="2400" i="1" dirty="0"/>
          </a:p>
          <a:p>
            <a:pPr marL="0" indent="0">
              <a:buFont typeface="Arial" panose="020B0604020202020204" pitchFamily="34" charset="0"/>
              <a:buNone/>
            </a:pPr>
            <a:endParaRPr lang="en-US" altLang="ko-KR" sz="24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ko-KR" altLang="en-US" dirty="0">
                <a:solidFill>
                  <a:srgbClr val="0000FF"/>
                </a:solidFill>
              </a:rPr>
              <a:t>받으시는 분 </a:t>
            </a:r>
            <a:endParaRPr lang="en-US" altLang="ko-KR" dirty="0">
              <a:solidFill>
                <a:srgbClr val="0000FF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ko-KR" altLang="en-US" sz="2400" i="1" dirty="0"/>
              <a:t>  </a:t>
            </a:r>
            <a:r>
              <a:rPr lang="en-US" altLang="ko-KR" sz="2400" i="1" dirty="0"/>
              <a:t>- </a:t>
            </a:r>
            <a:r>
              <a:rPr lang="ko-KR" altLang="en-US" sz="2400" i="1" dirty="0"/>
              <a:t>공급업체명</a:t>
            </a:r>
            <a:r>
              <a:rPr lang="en-US" altLang="ko-KR" sz="2400" i="1" dirty="0"/>
              <a:t>(</a:t>
            </a:r>
            <a:r>
              <a:rPr lang="ko-KR" altLang="en-US" sz="2400" i="1" dirty="0"/>
              <a:t>또는 대표자명</a:t>
            </a:r>
            <a:r>
              <a:rPr lang="en-US" altLang="ko-KR" sz="2400" i="1" dirty="0"/>
              <a:t>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ko-KR" altLang="en-US" sz="2400" i="1" dirty="0"/>
              <a:t>  </a:t>
            </a:r>
            <a:r>
              <a:rPr lang="en-US" altLang="ko-KR" sz="2400" i="1" dirty="0"/>
              <a:t>- </a:t>
            </a:r>
            <a:r>
              <a:rPr lang="ko-KR" altLang="en-US" sz="2400" i="1" dirty="0"/>
              <a:t>계좌정보</a:t>
            </a:r>
            <a:endParaRPr lang="en-US" altLang="ko-KR" sz="2400" i="1" dirty="0"/>
          </a:p>
          <a:p>
            <a:pPr marL="0" indent="0">
              <a:buFont typeface="Arial" panose="020B0604020202020204" pitchFamily="34" charset="0"/>
              <a:buNone/>
            </a:pPr>
            <a:endParaRPr lang="en-US" altLang="ko-KR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ko-KR" altLang="en-US" dirty="0">
                <a:solidFill>
                  <a:srgbClr val="0000FF"/>
                </a:solidFill>
              </a:rPr>
              <a:t>이체금액</a:t>
            </a:r>
            <a:endParaRPr lang="en-US" altLang="ko-KR" dirty="0">
              <a:solidFill>
                <a:srgbClr val="0000FF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2400" i="1"/>
              <a:t>  - </a:t>
            </a:r>
            <a:r>
              <a:rPr lang="ko-KR" altLang="en-US" sz="2400" i="1"/>
              <a:t>자부담입금액</a:t>
            </a:r>
            <a:endParaRPr lang="en-US" altLang="ko-KR" sz="2400" i="1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2400" i="1" dirty="0"/>
              <a:t>  </a:t>
            </a:r>
            <a:r>
              <a:rPr lang="en-US" altLang="ko-KR" sz="2400" i="1"/>
              <a:t>(</a:t>
            </a:r>
            <a:r>
              <a:rPr lang="ko-KR" altLang="en-US" sz="2400" i="1"/>
              <a:t>지원금 지급 신청서 </a:t>
            </a:r>
            <a:r>
              <a:rPr lang="ko-KR" altLang="en-US" sz="2400" i="1" dirty="0"/>
              <a:t>금액 확인</a:t>
            </a:r>
            <a:r>
              <a:rPr lang="en-US" altLang="ko-KR" sz="2400" i="1" dirty="0"/>
              <a:t>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ko-KR" altLang="en-US" dirty="0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D60D713F-739A-4CE0-B735-4F3F1C4648C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9515" y="6140576"/>
            <a:ext cx="8326969" cy="387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98889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228600"/>
            <a:ext cx="9906635" cy="483235"/>
          </a:xfrm>
        </p:spPr>
        <p:txBody>
          <a:bodyPr>
            <a:normAutofit/>
          </a:bodyPr>
          <a:lstStyle/>
          <a:p>
            <a:r>
              <a:rPr lang="en-US" altLang="ko-KR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  <a:cs typeface="Tahoma" panose="020B0604030504040204" pitchFamily="34" charset="0"/>
              </a:rPr>
              <a:t> 4. </a:t>
            </a:r>
            <a:r>
              <a:rPr lang="ko-KR" altLang="en-US" sz="2400" kern="0" spc="0" dirty="0">
                <a:solidFill>
                  <a:srgbClr val="00000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지원금 신청서 </a:t>
            </a:r>
            <a:r>
              <a:rPr lang="ko-KR" altLang="en-US" kern="0" dirty="0">
                <a:solidFill>
                  <a:srgbClr val="000000"/>
                </a:solidFill>
                <a:latin typeface="돋움" panose="020B0600000101010101" pitchFamily="50" charset="-127"/>
                <a:ea typeface="돋움" panose="020B0600000101010101" pitchFamily="50" charset="-127"/>
              </a:rPr>
              <a:t>제출 서류 </a:t>
            </a:r>
            <a:r>
              <a:rPr lang="ko-KR" altLang="en-US" kern="0">
                <a:solidFill>
                  <a:srgbClr val="000000"/>
                </a:solidFill>
                <a:latin typeface="돋움" panose="020B0600000101010101" pitchFamily="50" charset="-127"/>
                <a:ea typeface="돋움" panose="020B0600000101010101" pitchFamily="50" charset="-127"/>
              </a:rPr>
              <a:t>목록</a:t>
            </a:r>
            <a:r>
              <a:rPr lang="en-US" altLang="ko-KR" kern="0">
                <a:solidFill>
                  <a:srgbClr val="000000"/>
                </a:solidFill>
                <a:latin typeface="돋움" panose="020B0600000101010101" pitchFamily="50" charset="-127"/>
                <a:ea typeface="돋움" panose="020B0600000101010101" pitchFamily="50" charset="-127"/>
              </a:rPr>
              <a:t>(</a:t>
            </a:r>
            <a:r>
              <a:rPr lang="ko-KR" altLang="en-US" kern="0">
                <a:solidFill>
                  <a:srgbClr val="000000"/>
                </a:solidFill>
                <a:latin typeface="돋움" panose="020B0600000101010101" pitchFamily="50" charset="-127"/>
                <a:ea typeface="돋움" panose="020B0600000101010101" pitchFamily="50" charset="-127"/>
              </a:rPr>
              <a:t>이메일 제출</a:t>
            </a:r>
            <a:r>
              <a:rPr lang="en-US" altLang="ko-KR" kern="0" dirty="0">
                <a:solidFill>
                  <a:srgbClr val="000000"/>
                </a:solidFill>
                <a:latin typeface="돋움" panose="020B0600000101010101" pitchFamily="50" charset="-127"/>
                <a:ea typeface="돋움" panose="020B0600000101010101" pitchFamily="50" charset="-127"/>
              </a:rPr>
              <a:t>)</a:t>
            </a:r>
            <a:endParaRPr lang="ko-KR" altLang="en-US" dirty="0">
              <a:ln>
                <a:solidFill>
                  <a:schemeClr val="accent1">
                    <a:alpha val="0"/>
                  </a:schemeClr>
                </a:solidFill>
              </a:ln>
              <a:latin typeface="나눔고딕" panose="020D0604000000000000" pitchFamily="50" charset="-127"/>
              <a:ea typeface="나눔고딕" panose="020D0604000000000000" pitchFamily="50" charset="-127"/>
              <a:cs typeface="Tahoma" panose="020B0604030504040204" pitchFamily="34" charset="0"/>
            </a:endParaRPr>
          </a:p>
        </p:txBody>
      </p:sp>
      <p:sp>
        <p:nvSpPr>
          <p:cNvPr id="6" name="텍스트 개체 틀 5"/>
          <p:cNvSpPr>
            <a:spLocks noGrp="1"/>
          </p:cNvSpPr>
          <p:nvPr>
            <p:ph type="body" sz="quarter" idx="11"/>
          </p:nvPr>
        </p:nvSpPr>
        <p:spPr>
          <a:xfrm>
            <a:off x="7557135" y="555625"/>
            <a:ext cx="2067560" cy="162560"/>
          </a:xfrm>
        </p:spPr>
        <p:txBody>
          <a:bodyPr>
            <a:normAutofit/>
          </a:bodyPr>
          <a:lstStyle/>
          <a:p>
            <a:r>
              <a:rPr lang="ko-KR" altLang="en-US" kern="0" dirty="0">
                <a:ln>
                  <a:solidFill>
                    <a:srgbClr val="72A376">
                      <a:alpha val="0"/>
                    </a:srgbClr>
                  </a:solidFill>
                </a:ln>
                <a:solidFill>
                  <a:prstClr val="white"/>
                </a:solidFill>
              </a:rPr>
              <a:t>산업재해 예방 지원 사업</a:t>
            </a:r>
          </a:p>
        </p:txBody>
      </p:sp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8631191"/>
              </p:ext>
            </p:extLst>
          </p:nvPr>
        </p:nvGraphicFramePr>
        <p:xfrm>
          <a:off x="1029970" y="914400"/>
          <a:ext cx="7980680" cy="5735955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485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23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780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645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76225">
                <a:tc gridSpan="4">
                  <a:txBody>
                    <a:bodyPr/>
                    <a:lstStyle/>
                    <a:p>
                      <a:pPr marL="0" lvl="1" indent="0" algn="l" fontAlgn="base" latinLnBrk="0">
                        <a:lnSpc>
                          <a:spcPct val="16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Tx/>
                        <a:buNone/>
                      </a:pPr>
                      <a:r>
                        <a:rPr lang="ko-KR" altLang="en-US" sz="1050" b="1" i="0" kern="0" dirty="0">
                          <a:solidFill>
                            <a:srgbClr val="000000"/>
                          </a:solidFill>
                          <a:latin typeface="돋움" charset="0"/>
                          <a:ea typeface="돋움" charset="0"/>
                        </a:rPr>
                        <a:t>■  </a:t>
                      </a:r>
                      <a:r>
                        <a:rPr lang="en-US" altLang="ko-KR" sz="1050" b="1" i="0" kern="0" dirty="0">
                          <a:solidFill>
                            <a:srgbClr val="000000"/>
                          </a:solidFill>
                          <a:latin typeface="돋움" charset="0"/>
                          <a:ea typeface="돋움" charset="0"/>
                        </a:rPr>
                        <a:t>2026</a:t>
                      </a:r>
                      <a:r>
                        <a:rPr lang="ko-KR" altLang="en-US" sz="1050" b="1" i="0" kern="0" dirty="0">
                          <a:solidFill>
                            <a:srgbClr val="000000"/>
                          </a:solidFill>
                          <a:latin typeface="돋움" charset="0"/>
                          <a:ea typeface="돋움" charset="0"/>
                        </a:rPr>
                        <a:t>년 산업재해 예방 지원 사업 지원금 신청서 제출 체크리스트</a:t>
                      </a:r>
                    </a:p>
                  </a:txBody>
                  <a:tcPr marL="32385" marR="32385" marT="8890" marB="8890" anchor="ctr">
                    <a:lnL w="2159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ko-KR" altLang="en-US" kern="12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ko-KR" altLang="en-US" kern="12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ko-KR" altLang="en-US" kern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3055">
                <a:tc>
                  <a:txBody>
                    <a:bodyPr/>
                    <a:lstStyle/>
                    <a:p>
                      <a:pPr marL="0" lvl="1" indent="0" algn="ctr" fontAlgn="base" latinLnBrk="0">
                        <a:lnSpc>
                          <a:spcPct val="16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Tx/>
                        <a:buNone/>
                      </a:pPr>
                      <a:r>
                        <a:rPr lang="en-US" sz="1200" b="1" i="0" kern="0">
                          <a:solidFill>
                            <a:srgbClr val="000000"/>
                          </a:solidFill>
                          <a:latin typeface="맑은 고딕" charset="0"/>
                          <a:ea typeface="맑은 고딕" charset="0"/>
                        </a:rPr>
                        <a:t>no.</a:t>
                      </a:r>
                      <a:endParaRPr lang="ko-KR" altLang="en-US" sz="1200" b="1" i="0" kern="0">
                        <a:solidFill>
                          <a:srgbClr val="000000"/>
                        </a:solidFill>
                        <a:latin typeface="맑은 고딕" charset="0"/>
                        <a:ea typeface="맑은 고딕" charset="0"/>
                      </a:endParaRPr>
                    </a:p>
                  </a:txBody>
                  <a:tcPr marL="32385" marR="32385" marT="8890" marB="8890" anchor="ctr">
                    <a:lnL w="2159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AF5"/>
                    </a:solidFill>
                  </a:tcPr>
                </a:tc>
                <a:tc>
                  <a:txBody>
                    <a:bodyPr/>
                    <a:lstStyle/>
                    <a:p>
                      <a:pPr marL="0" lvl="1" indent="0" algn="ctr" fontAlgn="base" latinLnBrk="0">
                        <a:lnSpc>
                          <a:spcPct val="16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Tx/>
                        <a:buNone/>
                      </a:pPr>
                      <a:r>
                        <a:rPr lang="ko-KR" altLang="en-US" sz="1200" b="1" i="0" kern="0">
                          <a:solidFill>
                            <a:srgbClr val="000000"/>
                          </a:solidFill>
                          <a:latin typeface="맑은 고딕" charset="0"/>
                          <a:ea typeface="맑은 고딕" charset="0"/>
                        </a:rPr>
                        <a:t>제출 서류</a:t>
                      </a:r>
                    </a:p>
                  </a:txBody>
                  <a:tcPr marL="32385" marR="32385" marT="8890" marB="8890" anchor="ctr">
                    <a:lnL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AF5"/>
                    </a:solidFill>
                  </a:tcPr>
                </a:tc>
                <a:tc>
                  <a:txBody>
                    <a:bodyPr/>
                    <a:lstStyle/>
                    <a:p>
                      <a:pPr marL="0" lvl="1" indent="0" algn="ctr" fontAlgn="base" latinLnBrk="0">
                        <a:lnSpc>
                          <a:spcPct val="16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Tx/>
                        <a:buNone/>
                      </a:pPr>
                      <a:r>
                        <a:rPr lang="ko-KR" altLang="en-US" sz="1200" b="1" i="0" kern="0">
                          <a:solidFill>
                            <a:srgbClr val="000000"/>
                          </a:solidFill>
                          <a:latin typeface="맑은 고딕" charset="0"/>
                          <a:ea typeface="맑은 고딕" charset="0"/>
                        </a:rPr>
                        <a:t>체크항목</a:t>
                      </a:r>
                    </a:p>
                  </a:txBody>
                  <a:tcPr marL="32385" marR="32385" marT="8890" marB="8890" anchor="ctr">
                    <a:lnL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AF5"/>
                    </a:solidFill>
                  </a:tcPr>
                </a:tc>
                <a:tc>
                  <a:txBody>
                    <a:bodyPr/>
                    <a:lstStyle/>
                    <a:p>
                      <a:pPr marL="0" lvl="1" indent="0" algn="ctr" fontAlgn="base" latinLnBrk="0">
                        <a:lnSpc>
                          <a:spcPct val="16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Tx/>
                        <a:buNone/>
                      </a:pPr>
                      <a:r>
                        <a:rPr lang="ko-KR" altLang="en-US" sz="1100" b="1" i="0" kern="0">
                          <a:solidFill>
                            <a:srgbClr val="000000"/>
                          </a:solidFill>
                          <a:latin typeface="맑은 고딕" charset="0"/>
                          <a:ea typeface="맑은 고딕" charset="0"/>
                        </a:rPr>
                        <a:t>여부</a:t>
                      </a:r>
                    </a:p>
                  </a:txBody>
                  <a:tcPr marL="32385" marR="32385" marT="8890" marB="8890" anchor="ctr">
                    <a:lnL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A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00100">
                <a:tc>
                  <a:txBody>
                    <a:bodyPr/>
                    <a:lstStyle/>
                    <a:p>
                      <a:pPr marL="0" lvl="1" indent="0" algn="ctr" fontAlgn="base" latinLnBrk="0">
                        <a:lnSpc>
                          <a:spcPct val="16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Tx/>
                        <a:buNone/>
                      </a:pPr>
                      <a:r>
                        <a:rPr lang="en-US" sz="1200" b="0" i="0" kern="0">
                          <a:solidFill>
                            <a:srgbClr val="000000"/>
                          </a:solidFill>
                          <a:latin typeface="맑은 고딕" charset="0"/>
                          <a:ea typeface="맑은 고딕" charset="0"/>
                        </a:rPr>
                        <a:t>-</a:t>
                      </a:r>
                      <a:endParaRPr lang="ko-KR" altLang="en-US" sz="1200" b="0" i="0" kern="0">
                        <a:solidFill>
                          <a:srgbClr val="000000"/>
                        </a:solidFill>
                        <a:latin typeface="맑은 고딕" charset="0"/>
                        <a:ea typeface="맑은 고딕" charset="0"/>
                      </a:endParaRPr>
                    </a:p>
                  </a:txBody>
                  <a:tcPr marL="32385" marR="32385" marT="8890" marB="8890" anchor="ctr">
                    <a:lnL w="2159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1" indent="0" algn="just" fontAlgn="base" latinLnBrk="1">
                        <a:lnSpc>
                          <a:spcPct val="16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Tx/>
                        <a:buNone/>
                      </a:pPr>
                      <a:r>
                        <a:rPr lang="ko-KR" altLang="en-US" sz="1200" b="1" i="0" kern="0">
                          <a:solidFill>
                            <a:srgbClr val="000000"/>
                          </a:solidFill>
                          <a:latin typeface="맑은 고딕" charset="0"/>
                          <a:ea typeface="맑은 고딕" charset="0"/>
                        </a:rPr>
                        <a:t>제출 기한</a:t>
                      </a:r>
                    </a:p>
                  </a:txBody>
                  <a:tcPr marL="32385" marR="32385" marT="8890" marB="8890" anchor="ctr">
                    <a:lnL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1" indent="0" algn="just" fontAlgn="base" latinLnBrk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Tx/>
                        <a:buNone/>
                      </a:pPr>
                      <a:r>
                        <a:rPr lang="ko-KR" altLang="ko-KR" sz="1100" b="0" i="0" kern="0" dirty="0">
                          <a:solidFill>
                            <a:srgbClr val="FF0000"/>
                          </a:solidFill>
                          <a:latin typeface="맑은 고딕" charset="0"/>
                          <a:ea typeface="맑은 고딕" charset="0"/>
                        </a:rPr>
                        <a:t>1) 1차: </a:t>
                      </a:r>
                      <a:r>
                        <a:rPr lang="en-US" altLang="ko-KR" sz="1100" b="0" i="0" kern="0" dirty="0">
                          <a:solidFill>
                            <a:srgbClr val="FF0000"/>
                          </a:solidFill>
                          <a:latin typeface="맑은 고딕" charset="0"/>
                          <a:ea typeface="맑은 고딕" charset="0"/>
                        </a:rPr>
                        <a:t>6/30(</a:t>
                      </a:r>
                      <a:r>
                        <a:rPr lang="ko-KR" altLang="en-US" sz="1100" b="0" i="0" kern="0" dirty="0">
                          <a:solidFill>
                            <a:srgbClr val="FF0000"/>
                          </a:solidFill>
                          <a:latin typeface="맑은 고딕" charset="0"/>
                          <a:ea typeface="맑은 고딕" charset="0"/>
                        </a:rPr>
                        <a:t>화</a:t>
                      </a:r>
                      <a:r>
                        <a:rPr lang="en-US" altLang="ko-KR" sz="1100" b="0" i="0" kern="0" dirty="0">
                          <a:solidFill>
                            <a:srgbClr val="FF0000"/>
                          </a:solidFill>
                          <a:latin typeface="맑은 고딕" charset="0"/>
                          <a:ea typeface="맑은 고딕" charset="0"/>
                        </a:rPr>
                        <a:t>) </a:t>
                      </a:r>
                      <a:r>
                        <a:rPr lang="ko-KR" altLang="en-US" sz="1100" b="0" i="0" kern="0" dirty="0">
                          <a:solidFill>
                            <a:srgbClr val="FF0000"/>
                          </a:solidFill>
                          <a:latin typeface="맑은 고딕" charset="0"/>
                          <a:ea typeface="맑은 고딕" charset="0"/>
                        </a:rPr>
                        <a:t>까지</a:t>
                      </a:r>
                      <a:r>
                        <a:rPr lang="en-US" altLang="ko-KR" sz="1100" b="0" i="0" kern="0" dirty="0">
                          <a:solidFill>
                            <a:srgbClr val="FF0000"/>
                          </a:solidFill>
                          <a:latin typeface="맑은 고딕" charset="0"/>
                          <a:ea typeface="맑은 고딕" charset="0"/>
                        </a:rPr>
                        <a:t> </a:t>
                      </a:r>
                      <a:endParaRPr lang="ko-KR" altLang="en-US" sz="1100" b="0" i="0" kern="0" dirty="0">
                        <a:solidFill>
                          <a:srgbClr val="FF0000"/>
                        </a:solidFill>
                        <a:latin typeface="맑은 고딕" charset="0"/>
                        <a:ea typeface="맑은 고딕" charset="0"/>
                      </a:endParaRPr>
                    </a:p>
                    <a:p>
                      <a:pPr marL="0" lvl="1" indent="0" algn="just" fontAlgn="base" latinLnBrk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Tx/>
                        <a:buNone/>
                      </a:pPr>
                      <a:r>
                        <a:rPr lang="ko-KR" altLang="ko-KR" sz="1100" b="0" i="0" kern="0" dirty="0">
                          <a:solidFill>
                            <a:srgbClr val="FF0000"/>
                          </a:solidFill>
                          <a:latin typeface="맑은 고딕" charset="0"/>
                          <a:ea typeface="맑은 고딕" charset="0"/>
                        </a:rPr>
                        <a:t>2) 2차: </a:t>
                      </a:r>
                      <a:r>
                        <a:rPr lang="en-US" altLang="ko-KR" sz="1100" b="0" i="0" kern="0" dirty="0">
                          <a:solidFill>
                            <a:srgbClr val="FF0000"/>
                          </a:solidFill>
                          <a:latin typeface="맑은 고딕" charset="0"/>
                          <a:ea typeface="맑은 고딕" charset="0"/>
                        </a:rPr>
                        <a:t>8</a:t>
                      </a:r>
                      <a:r>
                        <a:rPr lang="ko-KR" altLang="ko-KR" sz="1100" b="0" i="0" kern="0" dirty="0">
                          <a:solidFill>
                            <a:srgbClr val="FF0000"/>
                          </a:solidFill>
                          <a:latin typeface="맑은 고딕" charset="0"/>
                          <a:ea typeface="맑은 고딕" charset="0"/>
                        </a:rPr>
                        <a:t>/</a:t>
                      </a:r>
                      <a:r>
                        <a:rPr lang="en-US" altLang="ko-KR" sz="1100" b="0" i="0" kern="0" dirty="0">
                          <a:solidFill>
                            <a:srgbClr val="FF0000"/>
                          </a:solidFill>
                          <a:latin typeface="맑은 고딕" charset="0"/>
                          <a:ea typeface="맑은 고딕" charset="0"/>
                        </a:rPr>
                        <a:t>3</a:t>
                      </a:r>
                      <a:r>
                        <a:rPr lang="ko-KR" altLang="ko-KR" sz="1100" b="0" i="0" kern="0" dirty="0">
                          <a:solidFill>
                            <a:srgbClr val="FF0000"/>
                          </a:solidFill>
                          <a:latin typeface="맑은 고딕" charset="0"/>
                          <a:ea typeface="맑은 고딕" charset="0"/>
                        </a:rPr>
                        <a:t>1(월) </a:t>
                      </a:r>
                      <a:r>
                        <a:rPr lang="ko-KR" altLang="en-US" sz="1100" b="0" i="0" kern="0" dirty="0">
                          <a:solidFill>
                            <a:srgbClr val="FF0000"/>
                          </a:solidFill>
                          <a:latin typeface="맑은 고딕" charset="0"/>
                          <a:ea typeface="맑은 고딕" charset="0"/>
                        </a:rPr>
                        <a:t>까지</a:t>
                      </a:r>
                      <a:endParaRPr lang="en-US" altLang="ko-KR" sz="1100" b="0" i="0" kern="0" dirty="0">
                        <a:solidFill>
                          <a:srgbClr val="FF0000"/>
                        </a:solidFill>
                        <a:latin typeface="맑은 고딕" charset="0"/>
                        <a:ea typeface="맑은 고딕" charset="0"/>
                      </a:endParaRPr>
                    </a:p>
                    <a:p>
                      <a:pPr marL="0" lvl="1" indent="0" algn="just" fontAlgn="base" latinLnBrk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Tx/>
                        <a:buNone/>
                      </a:pPr>
                      <a:r>
                        <a:rPr lang="en-US" altLang="ko-KR" sz="1100" b="0" i="0" kern="0" dirty="0">
                          <a:solidFill>
                            <a:srgbClr val="FF0000"/>
                          </a:solidFill>
                          <a:latin typeface="맑은 고딕" charset="0"/>
                          <a:ea typeface="맑은 고딕" charset="0"/>
                        </a:rPr>
                        <a:t>3) 3</a:t>
                      </a:r>
                      <a:r>
                        <a:rPr lang="ko-KR" altLang="en-US" sz="1100" b="0" i="0" kern="0" dirty="0">
                          <a:solidFill>
                            <a:srgbClr val="FF0000"/>
                          </a:solidFill>
                          <a:latin typeface="맑은 고딕" charset="0"/>
                          <a:ea typeface="맑은 고딕" charset="0"/>
                        </a:rPr>
                        <a:t>차</a:t>
                      </a:r>
                      <a:r>
                        <a:rPr lang="en-US" altLang="ko-KR" sz="1100" b="0" i="0" kern="0" dirty="0">
                          <a:solidFill>
                            <a:srgbClr val="FF0000"/>
                          </a:solidFill>
                          <a:latin typeface="맑은 고딕" charset="0"/>
                          <a:ea typeface="맑은 고딕" charset="0"/>
                        </a:rPr>
                        <a:t>: 9/30 (</a:t>
                      </a:r>
                      <a:r>
                        <a:rPr lang="ko-KR" altLang="en-US" sz="1100" b="0" i="0" kern="0" dirty="0">
                          <a:solidFill>
                            <a:srgbClr val="FF0000"/>
                          </a:solidFill>
                          <a:latin typeface="맑은 고딕" charset="0"/>
                          <a:ea typeface="맑은 고딕" charset="0"/>
                        </a:rPr>
                        <a:t>수</a:t>
                      </a:r>
                      <a:r>
                        <a:rPr lang="en-US" altLang="ko-KR" sz="1100" b="0" i="0" kern="0" dirty="0">
                          <a:solidFill>
                            <a:srgbClr val="FF0000"/>
                          </a:solidFill>
                          <a:latin typeface="맑은 고딕" charset="0"/>
                          <a:ea typeface="맑은 고딕" charset="0"/>
                        </a:rPr>
                        <a:t>)</a:t>
                      </a:r>
                      <a:r>
                        <a:rPr lang="ko-KR" altLang="ko-KR" sz="1100" b="0" i="0" kern="0" dirty="0">
                          <a:solidFill>
                            <a:srgbClr val="FF0000"/>
                          </a:solidFill>
                          <a:latin typeface="맑은 고딕" charset="0"/>
                          <a:ea typeface="맑은 고딕" charset="0"/>
                        </a:rPr>
                        <a:t> </a:t>
                      </a:r>
                      <a:r>
                        <a:rPr lang="ko-KR" altLang="en-US" sz="1100" b="0" i="0" kern="0" dirty="0">
                          <a:solidFill>
                            <a:srgbClr val="FF0000"/>
                          </a:solidFill>
                          <a:latin typeface="맑은 고딕" charset="0"/>
                          <a:ea typeface="맑은 고딕" charset="0"/>
                        </a:rPr>
                        <a:t>까지</a:t>
                      </a:r>
                      <a:r>
                        <a:rPr lang="ko-KR" altLang="ko-KR" sz="1100" b="0" i="0" kern="0" dirty="0">
                          <a:solidFill>
                            <a:srgbClr val="FF0000"/>
                          </a:solidFill>
                          <a:latin typeface="맑은 고딕" charset="0"/>
                          <a:ea typeface="맑은 고딕" charset="0"/>
                        </a:rPr>
                        <a:t> </a:t>
                      </a:r>
                      <a:endParaRPr lang="ko-KR" altLang="en-US" sz="1100" b="0" i="0" kern="0" dirty="0">
                        <a:solidFill>
                          <a:srgbClr val="FF0000"/>
                        </a:solidFill>
                        <a:latin typeface="맑은 고딕" charset="0"/>
                        <a:ea typeface="맑은 고딕" charset="0"/>
                      </a:endParaRPr>
                    </a:p>
                    <a:p>
                      <a:pPr marL="0" lvl="1" indent="0" algn="just" fontAlgn="base" latinLnBrk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Tx/>
                        <a:buNone/>
                      </a:pPr>
                      <a:r>
                        <a:rPr lang="ko-KR" altLang="en-US" sz="1100" b="0" i="0" kern="0" dirty="0">
                          <a:solidFill>
                            <a:srgbClr val="000000"/>
                          </a:solidFill>
                          <a:latin typeface="맑은 고딕" charset="0"/>
                          <a:ea typeface="맑은 고딕" charset="0"/>
                        </a:rPr>
                        <a:t>사업 지정 날짜 준수</a:t>
                      </a:r>
                      <a:r>
                        <a:rPr lang="ko-KR" altLang="en-US" sz="1100" b="1" kern="0" dirty="0">
                          <a:solidFill>
                            <a:srgbClr val="000000"/>
                          </a:solidFill>
                          <a:latin typeface="맑은 고딕" charset="0"/>
                          <a:ea typeface="맑은 고딕" charset="0"/>
                        </a:rPr>
                        <a:t>, </a:t>
                      </a:r>
                      <a:r>
                        <a:rPr lang="ko-KR" altLang="en-US" sz="1100" b="1" kern="0" dirty="0">
                          <a:solidFill>
                            <a:srgbClr val="000000"/>
                          </a:solidFill>
                          <a:latin typeface="맑은 고딕" charset="0"/>
                          <a:ea typeface="맑은 고딕" charset="0"/>
                          <a:hlinkClick r:id="rId3"/>
                        </a:rPr>
                        <a:t>이메일 제출 </a:t>
                      </a:r>
                      <a:r>
                        <a:rPr lang="en-US" altLang="ko-KR" sz="1100" b="1" kern="0" dirty="0">
                          <a:solidFill>
                            <a:srgbClr val="000000"/>
                          </a:solidFill>
                          <a:latin typeface="맑은 고딕" charset="0"/>
                          <a:ea typeface="맑은 고딕" charset="0"/>
                          <a:hlinkClick r:id="rId3"/>
                        </a:rPr>
                        <a:t>: </a:t>
                      </a:r>
                      <a:r>
                        <a:rPr lang="en-US" altLang="ko-KR" sz="1100" b="1" kern="0" dirty="0">
                          <a:solidFill>
                            <a:srgbClr val="000000"/>
                          </a:solidFill>
                          <a:latin typeface="맑은 고딕" charset="0"/>
                          <a:ea typeface="맑은 고딕" charset="0"/>
                        </a:rPr>
                        <a:t>sogong@korcham.net</a:t>
                      </a:r>
                      <a:endParaRPr lang="ko-KR" altLang="en-US" sz="1100" b="1" i="0" kern="0" dirty="0">
                        <a:solidFill>
                          <a:srgbClr val="000000"/>
                        </a:solidFill>
                        <a:latin typeface="맑은 고딕" charset="0"/>
                        <a:ea typeface="맑은 고딕" charset="0"/>
                      </a:endParaRPr>
                    </a:p>
                  </a:txBody>
                  <a:tcPr marL="32385" marR="32385" marT="8890" marB="8890" anchor="ctr">
                    <a:lnL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1" indent="0" algn="ctr" fontAlgn="base" latinLnBrk="1">
                        <a:lnSpc>
                          <a:spcPct val="16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Tx/>
                        <a:buNone/>
                      </a:pPr>
                      <a:r>
                        <a:rPr lang="en-US" altLang="ko-KR" sz="1200" b="0" i="0" kern="0">
                          <a:solidFill>
                            <a:srgbClr val="000000"/>
                          </a:solidFill>
                          <a:latin typeface="함초롬바탕" charset="0"/>
                        </a:rPr>
                        <a:t>V</a:t>
                      </a:r>
                      <a:endParaRPr lang="ko-KR" altLang="en-US" sz="1200" b="0" i="0" kern="0">
                        <a:solidFill>
                          <a:srgbClr val="000000"/>
                        </a:solidFill>
                        <a:latin typeface="함초롬바탕" charset="0"/>
                      </a:endParaRPr>
                    </a:p>
                  </a:txBody>
                  <a:tcPr marL="32385" marR="32385" marT="8890" marB="8890" anchor="ctr">
                    <a:lnL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3055">
                <a:tc>
                  <a:txBody>
                    <a:bodyPr/>
                    <a:lstStyle/>
                    <a:p>
                      <a:pPr marL="0" lvl="1" indent="0" algn="ctr" fontAlgn="base" latinLnBrk="0">
                        <a:lnSpc>
                          <a:spcPct val="16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Tx/>
                        <a:buNone/>
                      </a:pPr>
                      <a:r>
                        <a:rPr lang="en-US" sz="1200" b="0" i="0" kern="0">
                          <a:solidFill>
                            <a:srgbClr val="000000"/>
                          </a:solidFill>
                          <a:latin typeface="맑은 고딕" charset="0"/>
                          <a:ea typeface="맑은 고딕" charset="0"/>
                        </a:rPr>
                        <a:t>0</a:t>
                      </a:r>
                      <a:endParaRPr lang="ko-KR" altLang="en-US" sz="1200" b="0" i="0" kern="0">
                        <a:solidFill>
                          <a:srgbClr val="000000"/>
                        </a:solidFill>
                        <a:latin typeface="맑은 고딕" charset="0"/>
                        <a:ea typeface="맑은 고딕" charset="0"/>
                      </a:endParaRPr>
                    </a:p>
                  </a:txBody>
                  <a:tcPr marL="32385" marR="32385" marT="8890" marB="8890" anchor="ctr">
                    <a:lnL w="2159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1" indent="0" algn="just" fontAlgn="base" latinLnBrk="1">
                        <a:lnSpc>
                          <a:spcPct val="16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Tx/>
                        <a:buNone/>
                      </a:pPr>
                      <a:r>
                        <a:rPr lang="ko-KR" altLang="en-US" sz="1200" b="1" i="0" kern="0">
                          <a:solidFill>
                            <a:srgbClr val="000000"/>
                          </a:solidFill>
                          <a:latin typeface="맑은 고딕" charset="0"/>
                          <a:ea typeface="맑은 고딕" charset="0"/>
                        </a:rPr>
                        <a:t>지원금 지급 신청서</a:t>
                      </a:r>
                    </a:p>
                  </a:txBody>
                  <a:tcPr marL="32385" marR="32385" marT="8890" marB="8890" anchor="ctr">
                    <a:lnL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1" indent="0" algn="just" fontAlgn="base" latinLnBrk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Tx/>
                        <a:buNone/>
                      </a:pPr>
                      <a:r>
                        <a:rPr lang="ko-KR" altLang="en-US" sz="1100" b="0" i="0" kern="0" spc="-30">
                          <a:solidFill>
                            <a:srgbClr val="000000"/>
                          </a:solidFill>
                          <a:latin typeface="맑은 고딕" charset="0"/>
                          <a:ea typeface="맑은 고딕" charset="0"/>
                        </a:rPr>
                        <a:t>∎ </a:t>
                      </a:r>
                      <a:r>
                        <a:rPr lang="ko-KR" altLang="en-US" sz="1100" b="0" i="0" kern="0">
                          <a:solidFill>
                            <a:srgbClr val="000000"/>
                          </a:solidFill>
                          <a:latin typeface="맑은 고딕" charset="0"/>
                          <a:ea typeface="맑은 고딕" charset="0"/>
                        </a:rPr>
                        <a:t>도장 필수 </a:t>
                      </a:r>
                      <a:r>
                        <a:rPr lang="en-US" altLang="ko-KR" sz="1100" b="0" i="0" kern="0">
                          <a:solidFill>
                            <a:srgbClr val="000000"/>
                          </a:solidFill>
                          <a:latin typeface="맑은 고딕" charset="0"/>
                          <a:ea typeface="맑은 고딕" charset="0"/>
                        </a:rPr>
                        <a:t>– </a:t>
                      </a:r>
                      <a:r>
                        <a:rPr lang="ko-KR" altLang="en-US" sz="1100" b="0" i="0" kern="0">
                          <a:solidFill>
                            <a:srgbClr val="000000"/>
                          </a:solidFill>
                          <a:latin typeface="맑은 고딕" charset="0"/>
                          <a:ea typeface="맑은 고딕" charset="0"/>
                        </a:rPr>
                        <a:t>싸인 불인정</a:t>
                      </a:r>
                    </a:p>
                  </a:txBody>
                  <a:tcPr marL="32385" marR="32385" marT="8890" marB="8890" anchor="ctr">
                    <a:lnL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1" indent="0" algn="ctr" fontAlgn="base" latinLnBrk="1">
                        <a:lnSpc>
                          <a:spcPct val="16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Tx/>
                        <a:buNone/>
                      </a:pPr>
                      <a:endParaRPr lang="ko-KR" altLang="en-US" sz="1200" b="0" i="0" kern="0">
                        <a:solidFill>
                          <a:srgbClr val="000000"/>
                        </a:solidFill>
                        <a:latin typeface="함초롬바탕" charset="0"/>
                      </a:endParaRPr>
                    </a:p>
                  </a:txBody>
                  <a:tcPr marL="32385" marR="32385" marT="8890" marB="8890" anchor="ctr">
                    <a:lnL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3055">
                <a:tc rowSpan="5">
                  <a:txBody>
                    <a:bodyPr/>
                    <a:lstStyle/>
                    <a:p>
                      <a:pPr marL="0" lvl="1" indent="0" algn="ctr" fontAlgn="base" latinLnBrk="0">
                        <a:lnSpc>
                          <a:spcPct val="16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Tx/>
                        <a:buNone/>
                      </a:pPr>
                      <a:r>
                        <a:rPr lang="en-US" sz="1200" b="0" i="0" kern="0">
                          <a:solidFill>
                            <a:srgbClr val="000000"/>
                          </a:solidFill>
                          <a:latin typeface="맑은 고딕" charset="0"/>
                          <a:ea typeface="맑은 고딕" charset="0"/>
                        </a:rPr>
                        <a:t>1</a:t>
                      </a:r>
                      <a:endParaRPr lang="ko-KR" altLang="en-US" sz="1200" b="0" i="0" kern="0">
                        <a:solidFill>
                          <a:srgbClr val="000000"/>
                        </a:solidFill>
                        <a:latin typeface="맑은 고딕" charset="0"/>
                        <a:ea typeface="맑은 고딕" charset="0"/>
                      </a:endParaRPr>
                    </a:p>
                  </a:txBody>
                  <a:tcPr marL="32385" marR="32385" marT="8890" marB="8890" anchor="ctr">
                    <a:lnL w="2159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marL="0" lvl="1" indent="0" algn="l" fontAlgn="base" latinLnBrk="1">
                        <a:lnSpc>
                          <a:spcPct val="16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Tx/>
                        <a:buNone/>
                      </a:pPr>
                      <a:r>
                        <a:rPr lang="ko-KR" altLang="en-US" sz="1200" b="0" i="0" kern="0">
                          <a:solidFill>
                            <a:srgbClr val="000000"/>
                          </a:solidFill>
                          <a:latin typeface="맑은 고딕" charset="0"/>
                          <a:ea typeface="맑은 고딕" charset="0"/>
                        </a:rPr>
                        <a:t>완료보고서</a:t>
                      </a:r>
                    </a:p>
                  </a:txBody>
                  <a:tcPr marL="32385" marR="32385" marT="8890" marB="8890" anchor="ctr">
                    <a:lnL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1" indent="0" algn="just" fontAlgn="base" latinLnBrk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Tx/>
                        <a:buNone/>
                      </a:pPr>
                      <a:r>
                        <a:rPr lang="ko-KR" altLang="en-US" sz="1100" b="0" i="0" kern="0" spc="-30">
                          <a:solidFill>
                            <a:srgbClr val="000000"/>
                          </a:solidFill>
                          <a:latin typeface="맑은 고딕" charset="0"/>
                          <a:ea typeface="맑은 고딕" charset="0"/>
                        </a:rPr>
                        <a:t>∎ 품목개수 </a:t>
                      </a:r>
                      <a:r>
                        <a:rPr lang="en-US" altLang="ko-KR" sz="1100" b="0" i="0" kern="0" spc="-30">
                          <a:solidFill>
                            <a:srgbClr val="000000"/>
                          </a:solidFill>
                          <a:latin typeface="맑은 고딕" charset="0"/>
                          <a:ea typeface="맑은 고딕" charset="0"/>
                        </a:rPr>
                        <a:t>– </a:t>
                      </a:r>
                      <a:r>
                        <a:rPr lang="ko-KR" altLang="en-US" sz="1100" b="0" i="0" kern="0" spc="-30">
                          <a:solidFill>
                            <a:srgbClr val="000000"/>
                          </a:solidFill>
                          <a:latin typeface="맑은 고딕" charset="0"/>
                          <a:ea typeface="맑은 고딕" charset="0"/>
                        </a:rPr>
                        <a:t>견적서상 품목개수와 동일작성</a:t>
                      </a:r>
                      <a:endParaRPr lang="ko-KR" altLang="en-US" sz="1100" b="0" i="0" kern="0">
                        <a:solidFill>
                          <a:srgbClr val="000000"/>
                        </a:solidFill>
                        <a:latin typeface="맑은 고딕" charset="0"/>
                        <a:ea typeface="맑은 고딕" charset="0"/>
                      </a:endParaRPr>
                    </a:p>
                  </a:txBody>
                  <a:tcPr marL="32385" marR="32385" marT="8890" marB="8890" anchor="ctr">
                    <a:lnL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1" indent="0" algn="ctr" defTabSz="914400" rtl="0" eaLnBrk="1" fontAlgn="base" latinLnBrk="1" hangingPunct="1">
                        <a:lnSpc>
                          <a:spcPct val="16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Tx/>
                        <a:buNone/>
                      </a:pPr>
                      <a:endParaRPr lang="ko-KR" altLang="en-US" sz="1200" b="0" i="0" kern="0">
                        <a:solidFill>
                          <a:srgbClr val="000000"/>
                        </a:solidFill>
                        <a:latin typeface="함초롬바탕" charset="0"/>
                      </a:endParaRPr>
                    </a:p>
                  </a:txBody>
                  <a:tcPr marL="32385" marR="32385" marT="8890" marB="8890" anchor="ctr">
                    <a:lnL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3845">
                <a:tc vMerge="1">
                  <a:txBody>
                    <a:bodyPr/>
                    <a:lstStyle/>
                    <a:p>
                      <a:endParaRPr lang="ko-KR" altLang="en-US" kern="120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ko-KR" altLang="en-US" kern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1" indent="0" algn="just" fontAlgn="base" latinLnBrk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Tx/>
                        <a:buNone/>
                      </a:pPr>
                      <a:r>
                        <a:rPr lang="ko-KR" altLang="en-US" sz="1100" b="0" i="0" kern="0">
                          <a:solidFill>
                            <a:srgbClr val="000000"/>
                          </a:solidFill>
                          <a:latin typeface="맑은 고딕" charset="0"/>
                          <a:ea typeface="맑은 고딕" charset="0"/>
                        </a:rPr>
                        <a:t>∎ 품목명 </a:t>
                      </a:r>
                      <a:r>
                        <a:rPr lang="en-US" altLang="ko-KR" sz="1100" b="0" i="0" kern="0">
                          <a:solidFill>
                            <a:srgbClr val="000000"/>
                          </a:solidFill>
                          <a:latin typeface="맑은 고딕" charset="0"/>
                          <a:ea typeface="맑은 고딕" charset="0"/>
                        </a:rPr>
                        <a:t>- ex)</a:t>
                      </a:r>
                      <a:r>
                        <a:rPr lang="ko-KR" altLang="en-US" sz="1100" b="0" i="0" kern="0">
                          <a:solidFill>
                            <a:srgbClr val="000000"/>
                          </a:solidFill>
                          <a:latin typeface="맑은 고딕" charset="0"/>
                          <a:ea typeface="맑은 고딕" charset="0"/>
                        </a:rPr>
                        <a:t>적재대 </a:t>
                      </a:r>
                      <a:r>
                        <a:rPr lang="en-US" altLang="ko-KR" sz="1100" b="0" i="0" kern="0">
                          <a:solidFill>
                            <a:srgbClr val="000000"/>
                          </a:solidFill>
                          <a:latin typeface="맑은 고딕" charset="0"/>
                          <a:ea typeface="맑은 고딕" charset="0"/>
                        </a:rPr>
                        <a:t>(</a:t>
                      </a:r>
                      <a:r>
                        <a:rPr lang="ko-KR" altLang="en-US" sz="1100" b="0" i="0" kern="0">
                          <a:solidFill>
                            <a:srgbClr val="000000"/>
                          </a:solidFill>
                          <a:latin typeface="맑은 고딕" charset="0"/>
                          <a:ea typeface="맑은 고딕" charset="0"/>
                        </a:rPr>
                        <a:t>모델명</a:t>
                      </a:r>
                      <a:r>
                        <a:rPr lang="en-US" altLang="ko-KR" sz="1100" b="0" i="0" kern="0">
                          <a:solidFill>
                            <a:srgbClr val="000000"/>
                          </a:solidFill>
                          <a:latin typeface="맑은 고딕" charset="0"/>
                          <a:ea typeface="맑은 고딕" charset="0"/>
                        </a:rPr>
                        <a:t>×)</a:t>
                      </a:r>
                      <a:endParaRPr lang="ko-KR" altLang="en-US" sz="1100" b="0" i="0" kern="0">
                        <a:solidFill>
                          <a:srgbClr val="000000"/>
                        </a:solidFill>
                        <a:latin typeface="맑은 고딕" charset="0"/>
                        <a:ea typeface="맑은 고딕" charset="0"/>
                      </a:endParaRPr>
                    </a:p>
                  </a:txBody>
                  <a:tcPr marL="32385" marR="32385" marT="8890" marB="8890" anchor="ctr">
                    <a:lnL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1" indent="0" algn="just" fontAlgn="base" latinLnBrk="1">
                        <a:lnSpc>
                          <a:spcPct val="16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Tx/>
                        <a:buNone/>
                      </a:pPr>
                      <a:endParaRPr lang="ko-KR" altLang="en-US" sz="800" b="0" i="0" kern="0">
                        <a:solidFill>
                          <a:srgbClr val="000000"/>
                        </a:solidFill>
                        <a:latin typeface="함초롬바탕" charset="0"/>
                      </a:endParaRPr>
                    </a:p>
                  </a:txBody>
                  <a:tcPr marL="32385" marR="32385" marT="8890" marB="8890" anchor="ctr">
                    <a:lnL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3845">
                <a:tc vMerge="1">
                  <a:txBody>
                    <a:bodyPr/>
                    <a:lstStyle/>
                    <a:p>
                      <a:endParaRPr lang="ko-KR" altLang="en-US" kern="120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ko-KR" altLang="en-US" kern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1" indent="0" algn="just" fontAlgn="base" latinLnBrk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Tx/>
                        <a:buNone/>
                      </a:pPr>
                      <a:r>
                        <a:rPr lang="ko-KR" altLang="en-US" sz="1100" b="0" i="0" kern="0">
                          <a:solidFill>
                            <a:srgbClr val="000000"/>
                          </a:solidFill>
                          <a:latin typeface="맑은 고딕" charset="0"/>
                          <a:ea typeface="맑은 고딕" charset="0"/>
                        </a:rPr>
                        <a:t>∎ 개선 전 사진</a:t>
                      </a:r>
                    </a:p>
                  </a:txBody>
                  <a:tcPr marL="32385" marR="32385" marT="8890" marB="8890" anchor="ctr">
                    <a:lnL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1" indent="0" algn="just" fontAlgn="base" latinLnBrk="1">
                        <a:lnSpc>
                          <a:spcPct val="16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Tx/>
                        <a:buNone/>
                      </a:pPr>
                      <a:endParaRPr lang="ko-KR" altLang="en-US" sz="800" b="0" i="0" kern="0">
                        <a:solidFill>
                          <a:srgbClr val="000000"/>
                        </a:solidFill>
                        <a:latin typeface="함초롬바탕" charset="0"/>
                      </a:endParaRPr>
                    </a:p>
                  </a:txBody>
                  <a:tcPr marL="32385" marR="32385" marT="8890" marB="8890" anchor="ctr">
                    <a:lnL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6700">
                <a:tc vMerge="1">
                  <a:txBody>
                    <a:bodyPr/>
                    <a:lstStyle/>
                    <a:p>
                      <a:endParaRPr lang="ko-KR" altLang="en-US" kern="120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ko-KR" altLang="en-US" kern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1" indent="0" algn="just" fontAlgn="base" latinLnBrk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Tx/>
                        <a:buNone/>
                      </a:pPr>
                      <a:r>
                        <a:rPr lang="ko-KR" altLang="en-US" sz="1100" b="0" i="0" kern="0">
                          <a:solidFill>
                            <a:srgbClr val="000000"/>
                          </a:solidFill>
                          <a:latin typeface="맑은 고딕" charset="0"/>
                          <a:ea typeface="맑은 고딕" charset="0"/>
                        </a:rPr>
                        <a:t>∎ 개선 후 사진 </a:t>
                      </a:r>
                      <a:r>
                        <a:rPr lang="en-US" altLang="ko-KR" sz="1100" b="0" i="0" kern="0">
                          <a:solidFill>
                            <a:srgbClr val="000000"/>
                          </a:solidFill>
                          <a:latin typeface="맑은 고딕" charset="0"/>
                          <a:ea typeface="맑은 고딕" charset="0"/>
                        </a:rPr>
                        <a:t>– </a:t>
                      </a:r>
                      <a:r>
                        <a:rPr lang="ko-KR" altLang="en-US" sz="1100" b="0" i="0" kern="0">
                          <a:solidFill>
                            <a:srgbClr val="000000"/>
                          </a:solidFill>
                          <a:latin typeface="맑은 고딕" charset="0"/>
                          <a:ea typeface="맑은 고딕" charset="0"/>
                        </a:rPr>
                        <a:t>개선 전 사진과 같은 배경</a:t>
                      </a:r>
                      <a:r>
                        <a:rPr lang="en-US" altLang="ko-KR" sz="1100" b="0" i="0" kern="0">
                          <a:solidFill>
                            <a:srgbClr val="000000"/>
                          </a:solidFill>
                          <a:latin typeface="맑은 고딕" charset="0"/>
                          <a:ea typeface="맑은 고딕" charset="0"/>
                        </a:rPr>
                        <a:t>,</a:t>
                      </a:r>
                      <a:r>
                        <a:rPr lang="ko-KR" altLang="en-US" sz="1000" b="0" i="0" kern="0">
                          <a:solidFill>
                            <a:srgbClr val="000000"/>
                          </a:solidFill>
                          <a:latin typeface="함초롬바탕" charset="0"/>
                          <a:ea typeface="+mn-ea"/>
                        </a:rPr>
                        <a:t> </a:t>
                      </a:r>
                      <a:r>
                        <a:rPr lang="ko-KR" altLang="en-US" sz="1100" b="0" i="0" kern="0">
                          <a:solidFill>
                            <a:srgbClr val="000000"/>
                          </a:solidFill>
                          <a:latin typeface="맑은 고딕" charset="0"/>
                          <a:ea typeface="맑은 고딕" charset="0"/>
                        </a:rPr>
                        <a:t>정리된 상태 사진</a:t>
                      </a:r>
                    </a:p>
                  </a:txBody>
                  <a:tcPr marL="32385" marR="32385" marT="8890" marB="8890" anchor="ctr">
                    <a:lnL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1" indent="0" algn="just" fontAlgn="base" latinLnBrk="1">
                        <a:lnSpc>
                          <a:spcPct val="16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Tx/>
                        <a:buNone/>
                      </a:pPr>
                      <a:endParaRPr lang="ko-KR" altLang="en-US" sz="800" b="0" i="0" kern="0">
                        <a:solidFill>
                          <a:srgbClr val="000000"/>
                        </a:solidFill>
                        <a:latin typeface="함초롬바탕" charset="0"/>
                      </a:endParaRPr>
                    </a:p>
                  </a:txBody>
                  <a:tcPr marL="32385" marR="32385" marT="8890" marB="8890" anchor="ctr">
                    <a:lnL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3845">
                <a:tc vMerge="1">
                  <a:txBody>
                    <a:bodyPr/>
                    <a:lstStyle/>
                    <a:p>
                      <a:endParaRPr lang="ko-KR" altLang="en-US" kern="120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ko-KR" altLang="en-US" kern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1" indent="0" algn="just" fontAlgn="base" latinLnBrk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Tx/>
                        <a:buNone/>
                      </a:pPr>
                      <a:r>
                        <a:rPr lang="ko-KR" altLang="en-US" sz="1100" b="0" i="0" kern="0" dirty="0">
                          <a:solidFill>
                            <a:srgbClr val="000000"/>
                          </a:solidFill>
                          <a:latin typeface="맑은 고딕" charset="0"/>
                          <a:ea typeface="맑은 고딕" charset="0"/>
                        </a:rPr>
                        <a:t>∎ 개선내용 </a:t>
                      </a:r>
                      <a:r>
                        <a:rPr lang="en-US" altLang="ko-KR" sz="1100" b="0" i="0" kern="0" dirty="0">
                          <a:solidFill>
                            <a:srgbClr val="000000"/>
                          </a:solidFill>
                          <a:latin typeface="맑은 고딕" charset="0"/>
                          <a:ea typeface="맑은 고딕" charset="0"/>
                        </a:rPr>
                        <a:t>– </a:t>
                      </a:r>
                      <a:r>
                        <a:rPr lang="ko-KR" altLang="en-US" sz="1100" b="0" i="0" kern="0" dirty="0">
                          <a:solidFill>
                            <a:srgbClr val="000000"/>
                          </a:solidFill>
                          <a:latin typeface="맑은 고딕" charset="0"/>
                          <a:ea typeface="맑은 고딕" charset="0"/>
                        </a:rPr>
                        <a:t>예시</a:t>
                      </a:r>
                      <a:r>
                        <a:rPr lang="en-US" altLang="ko-KR" sz="1100" b="0" i="0" kern="0" dirty="0">
                          <a:solidFill>
                            <a:srgbClr val="000000"/>
                          </a:solidFill>
                          <a:latin typeface="맑은 고딕" charset="0"/>
                          <a:ea typeface="맑은 고딕" charset="0"/>
                        </a:rPr>
                        <a:t> : “</a:t>
                      </a:r>
                      <a:r>
                        <a:rPr lang="ko-KR" altLang="en-US" sz="1100" b="0" i="0" kern="0" dirty="0">
                          <a:solidFill>
                            <a:srgbClr val="000000"/>
                          </a:solidFill>
                          <a:latin typeface="맑은 고딕" charset="0"/>
                          <a:ea typeface="맑은 고딕" charset="0"/>
                        </a:rPr>
                        <a:t>안전한 작업환경이 됨”</a:t>
                      </a:r>
                    </a:p>
                  </a:txBody>
                  <a:tcPr marL="32385" marR="32385" marT="8890" marB="8890" anchor="ctr">
                    <a:lnL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1" indent="0" algn="just" fontAlgn="base" latinLnBrk="1">
                        <a:lnSpc>
                          <a:spcPct val="16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Tx/>
                        <a:buNone/>
                      </a:pPr>
                      <a:endParaRPr lang="ko-KR" altLang="en-US" sz="800" b="0" i="0" kern="0">
                        <a:solidFill>
                          <a:srgbClr val="000000"/>
                        </a:solidFill>
                        <a:latin typeface="함초롬바탕" charset="0"/>
                      </a:endParaRPr>
                    </a:p>
                  </a:txBody>
                  <a:tcPr marL="32385" marR="32385" marT="8890" marB="8890" anchor="ctr">
                    <a:lnL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3055">
                <a:tc>
                  <a:txBody>
                    <a:bodyPr/>
                    <a:lstStyle/>
                    <a:p>
                      <a:pPr marL="0" lvl="1" indent="0" algn="ctr" fontAlgn="base" latinLnBrk="0">
                        <a:lnSpc>
                          <a:spcPct val="16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Tx/>
                        <a:buNone/>
                      </a:pPr>
                      <a:r>
                        <a:rPr lang="en-US" sz="1200" b="0" i="0" kern="0">
                          <a:solidFill>
                            <a:srgbClr val="000000"/>
                          </a:solidFill>
                          <a:latin typeface="맑은 고딕" charset="0"/>
                          <a:ea typeface="맑은 고딕" charset="0"/>
                        </a:rPr>
                        <a:t>2</a:t>
                      </a:r>
                      <a:endParaRPr lang="ko-KR" altLang="en-US" sz="1200" b="0" i="0" kern="0">
                        <a:solidFill>
                          <a:srgbClr val="000000"/>
                        </a:solidFill>
                        <a:latin typeface="맑은 고딕" charset="0"/>
                        <a:ea typeface="맑은 고딕" charset="0"/>
                      </a:endParaRPr>
                    </a:p>
                  </a:txBody>
                  <a:tcPr marL="32385" marR="32385" marT="8890" marB="8890" anchor="ctr">
                    <a:lnL w="2159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1" indent="0" algn="just" fontAlgn="base" latinLnBrk="1">
                        <a:lnSpc>
                          <a:spcPct val="16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Tx/>
                        <a:buNone/>
                      </a:pPr>
                      <a:r>
                        <a:rPr lang="ko-KR" altLang="en-US" sz="1200" b="1" i="0" kern="0">
                          <a:solidFill>
                            <a:srgbClr val="000000"/>
                          </a:solidFill>
                          <a:latin typeface="맑은 고딕" charset="0"/>
                          <a:ea typeface="맑은 고딕" charset="0"/>
                        </a:rPr>
                        <a:t>견적서</a:t>
                      </a:r>
                    </a:p>
                  </a:txBody>
                  <a:tcPr marL="32385" marR="32385" marT="8890" marB="8890" anchor="ctr">
                    <a:lnL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1" indent="0" algn="just" fontAlgn="base" latinLnBrk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Tx/>
                        <a:buNone/>
                      </a:pPr>
                      <a:r>
                        <a:rPr lang="ko-KR" altLang="en-US" sz="1100" b="0" i="0" kern="0" spc="-30">
                          <a:solidFill>
                            <a:srgbClr val="000000"/>
                          </a:solidFill>
                          <a:latin typeface="맑은 고딕" charset="0"/>
                          <a:ea typeface="맑은 고딕" charset="0"/>
                        </a:rPr>
                        <a:t>∎ </a:t>
                      </a:r>
                      <a:r>
                        <a:rPr lang="ko-KR" altLang="en-US" sz="1100" b="0" i="0" kern="0">
                          <a:solidFill>
                            <a:srgbClr val="000000"/>
                          </a:solidFill>
                          <a:latin typeface="맑은 고딕" charset="0"/>
                          <a:ea typeface="맑은 고딕" charset="0"/>
                        </a:rPr>
                        <a:t>기 제출된 견적서</a:t>
                      </a:r>
                    </a:p>
                  </a:txBody>
                  <a:tcPr marL="32385" marR="32385" marT="8890" marB="8890" anchor="ctr">
                    <a:lnL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1" indent="0" algn="just" fontAlgn="base" latinLnBrk="1">
                        <a:lnSpc>
                          <a:spcPct val="16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Tx/>
                        <a:buNone/>
                      </a:pPr>
                      <a:endParaRPr lang="ko-KR" altLang="en-US" sz="800" b="0" i="0" kern="0">
                        <a:solidFill>
                          <a:srgbClr val="000000"/>
                        </a:solidFill>
                        <a:latin typeface="함초롬바탕" charset="0"/>
                      </a:endParaRPr>
                    </a:p>
                  </a:txBody>
                  <a:tcPr marL="32385" marR="32385" marT="8890" marB="8890" anchor="ctr">
                    <a:lnL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3055">
                <a:tc>
                  <a:txBody>
                    <a:bodyPr/>
                    <a:lstStyle/>
                    <a:p>
                      <a:pPr marL="0" lvl="1" indent="0" algn="ctr" fontAlgn="base" latinLnBrk="0">
                        <a:lnSpc>
                          <a:spcPct val="16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Tx/>
                        <a:buNone/>
                      </a:pPr>
                      <a:r>
                        <a:rPr lang="en-US" sz="1100" b="0" i="0" kern="0">
                          <a:solidFill>
                            <a:srgbClr val="000000"/>
                          </a:solidFill>
                          <a:latin typeface="함초롬바탕" charset="0"/>
                        </a:rPr>
                        <a:t>3</a:t>
                      </a:r>
                      <a:endParaRPr lang="ko-KR" altLang="en-US" sz="1100" b="0" i="0" kern="0">
                        <a:solidFill>
                          <a:srgbClr val="000000"/>
                        </a:solidFill>
                        <a:latin typeface="함초롬바탕" charset="0"/>
                      </a:endParaRPr>
                    </a:p>
                  </a:txBody>
                  <a:tcPr marL="32385" marR="32385" marT="8890" marB="8890" anchor="ctr">
                    <a:lnL w="2159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1" indent="0" algn="just" fontAlgn="base" latinLnBrk="1">
                        <a:lnSpc>
                          <a:spcPct val="16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Tx/>
                        <a:buNone/>
                      </a:pPr>
                      <a:r>
                        <a:rPr lang="ko-KR" altLang="en-US" sz="1200" b="1" i="0" kern="0">
                          <a:solidFill>
                            <a:srgbClr val="000000"/>
                          </a:solidFill>
                          <a:latin typeface="맑은 고딕" charset="0"/>
                          <a:ea typeface="맑은 고딕" charset="0"/>
                        </a:rPr>
                        <a:t>공급업체 사업자등록증 사본</a:t>
                      </a:r>
                    </a:p>
                  </a:txBody>
                  <a:tcPr marL="32385" marR="32385" marT="8890" marB="8890" anchor="ctr">
                    <a:lnL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1" indent="0" algn="just" fontAlgn="base" latinLnBrk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Tx/>
                        <a:buNone/>
                      </a:pPr>
                      <a:endParaRPr lang="ko-KR" altLang="en-US" sz="1200" b="0" i="0" kern="0">
                        <a:solidFill>
                          <a:srgbClr val="000000"/>
                        </a:solidFill>
                        <a:latin typeface="함초롬바탕" charset="0"/>
                      </a:endParaRPr>
                    </a:p>
                  </a:txBody>
                  <a:tcPr marL="32385" marR="32385" marT="8890" marB="8890" anchor="ctr">
                    <a:lnL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1" indent="0" algn="just" fontAlgn="base" latinLnBrk="1">
                        <a:lnSpc>
                          <a:spcPct val="16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Tx/>
                        <a:buNone/>
                      </a:pPr>
                      <a:endParaRPr lang="ko-KR" altLang="en-US" sz="800" b="0" i="0" kern="0">
                        <a:solidFill>
                          <a:srgbClr val="000000"/>
                        </a:solidFill>
                        <a:latin typeface="함초롬바탕" charset="0"/>
                      </a:endParaRPr>
                    </a:p>
                  </a:txBody>
                  <a:tcPr marL="32385" marR="32385" marT="8890" marB="8890" anchor="ctr">
                    <a:lnL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13055">
                <a:tc>
                  <a:txBody>
                    <a:bodyPr/>
                    <a:lstStyle/>
                    <a:p>
                      <a:pPr marL="0" lvl="1" indent="0" algn="ctr" fontAlgn="base" latinLnBrk="0">
                        <a:lnSpc>
                          <a:spcPct val="16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Tx/>
                        <a:buNone/>
                      </a:pPr>
                      <a:r>
                        <a:rPr lang="en-US" sz="1100" b="0" i="0" kern="0">
                          <a:solidFill>
                            <a:srgbClr val="000000"/>
                          </a:solidFill>
                          <a:latin typeface="함초롬바탕" charset="0"/>
                        </a:rPr>
                        <a:t>4</a:t>
                      </a:r>
                      <a:endParaRPr lang="ko-KR" altLang="en-US" sz="1100" b="0" i="0" kern="0">
                        <a:solidFill>
                          <a:srgbClr val="000000"/>
                        </a:solidFill>
                        <a:latin typeface="함초롬바탕" charset="0"/>
                      </a:endParaRPr>
                    </a:p>
                  </a:txBody>
                  <a:tcPr marL="32385" marR="32385" marT="8890" marB="8890" anchor="ctr">
                    <a:lnL w="2159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1" indent="0" algn="just" fontAlgn="base" latinLnBrk="1">
                        <a:lnSpc>
                          <a:spcPct val="16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Tx/>
                        <a:buNone/>
                      </a:pPr>
                      <a:r>
                        <a:rPr lang="ko-KR" altLang="en-US" sz="1200" b="1" i="0" kern="0">
                          <a:solidFill>
                            <a:srgbClr val="000000"/>
                          </a:solidFill>
                          <a:latin typeface="맑은 고딕" charset="0"/>
                          <a:ea typeface="맑은 고딕" charset="0"/>
                        </a:rPr>
                        <a:t>공급업체 통장 사본</a:t>
                      </a:r>
                    </a:p>
                  </a:txBody>
                  <a:tcPr marL="32385" marR="32385" marT="8890" marB="8890" anchor="ctr">
                    <a:lnL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1" indent="0" algn="just" fontAlgn="base" latinLnBrk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Tx/>
                        <a:buNone/>
                      </a:pPr>
                      <a:endParaRPr lang="ko-KR" altLang="en-US" sz="1200" b="0" i="0" kern="0">
                        <a:solidFill>
                          <a:srgbClr val="000000"/>
                        </a:solidFill>
                        <a:latin typeface="함초롬바탕" charset="0"/>
                      </a:endParaRPr>
                    </a:p>
                  </a:txBody>
                  <a:tcPr marL="32385" marR="32385" marT="8890" marB="8890" anchor="ctr">
                    <a:lnL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1" indent="0" algn="just" fontAlgn="base" latinLnBrk="1">
                        <a:lnSpc>
                          <a:spcPct val="16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Tx/>
                        <a:buNone/>
                      </a:pPr>
                      <a:endParaRPr lang="ko-KR" altLang="en-US" sz="800" b="0" i="0" kern="0">
                        <a:solidFill>
                          <a:srgbClr val="000000"/>
                        </a:solidFill>
                        <a:latin typeface="함초롬바탕" charset="0"/>
                      </a:endParaRPr>
                    </a:p>
                  </a:txBody>
                  <a:tcPr marL="32385" marR="32385" marT="8890" marB="8890" anchor="ctr">
                    <a:lnL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13055">
                <a:tc>
                  <a:txBody>
                    <a:bodyPr/>
                    <a:lstStyle/>
                    <a:p>
                      <a:pPr marL="0" lvl="1" indent="0" algn="ctr" fontAlgn="base" latinLnBrk="0">
                        <a:lnSpc>
                          <a:spcPct val="16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Tx/>
                        <a:buNone/>
                      </a:pPr>
                      <a:r>
                        <a:rPr lang="en-US" sz="1100" b="0" i="0" kern="0">
                          <a:solidFill>
                            <a:srgbClr val="000000"/>
                          </a:solidFill>
                          <a:latin typeface="함초롬바탕" charset="0"/>
                        </a:rPr>
                        <a:t>5</a:t>
                      </a:r>
                      <a:endParaRPr lang="ko-KR" altLang="en-US" sz="1100" b="0" i="0" kern="0">
                        <a:solidFill>
                          <a:srgbClr val="000000"/>
                        </a:solidFill>
                        <a:latin typeface="함초롬바탕" charset="0"/>
                      </a:endParaRPr>
                    </a:p>
                  </a:txBody>
                  <a:tcPr marL="32385" marR="32385" marT="8890" marB="8890" anchor="ctr">
                    <a:lnL w="2159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1" indent="0" algn="just" fontAlgn="base" latinLnBrk="1">
                        <a:lnSpc>
                          <a:spcPct val="16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Tx/>
                        <a:buNone/>
                      </a:pPr>
                      <a:r>
                        <a:rPr lang="ko-KR" altLang="en-US" sz="1200" b="1" i="0" kern="0">
                          <a:solidFill>
                            <a:srgbClr val="000000"/>
                          </a:solidFill>
                          <a:latin typeface="맑은 고딕" charset="0"/>
                          <a:ea typeface="맑은 고딕" charset="0"/>
                        </a:rPr>
                        <a:t>세금계산서</a:t>
                      </a:r>
                    </a:p>
                  </a:txBody>
                  <a:tcPr marL="32385" marR="32385" marT="8890" marB="8890" anchor="ctr">
                    <a:lnL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1" indent="0" algn="just" fontAlgn="base" latinLnBrk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Tx/>
                        <a:buNone/>
                      </a:pPr>
                      <a:r>
                        <a:rPr lang="ko-KR" altLang="en-US" sz="1100" b="0" i="0" kern="0" spc="-30">
                          <a:solidFill>
                            <a:srgbClr val="000000"/>
                          </a:solidFill>
                          <a:latin typeface="맑은 고딕" charset="0"/>
                          <a:ea typeface="맑은 고딕" charset="0"/>
                        </a:rPr>
                        <a:t>∎ </a:t>
                      </a:r>
                      <a:r>
                        <a:rPr lang="ko-KR" altLang="en-US" sz="1100" b="0" i="0" kern="0">
                          <a:solidFill>
                            <a:srgbClr val="000000"/>
                          </a:solidFill>
                          <a:latin typeface="맑은 고딕" charset="0"/>
                          <a:ea typeface="맑은 고딕" charset="0"/>
                        </a:rPr>
                        <a:t>전자세금계산서</a:t>
                      </a:r>
                      <a:r>
                        <a:rPr lang="en-US" altLang="ko-KR" sz="1100" b="0" i="0" kern="0">
                          <a:solidFill>
                            <a:srgbClr val="000000"/>
                          </a:solidFill>
                          <a:latin typeface="맑은 고딕" charset="0"/>
                          <a:ea typeface="맑은 고딕" charset="0"/>
                        </a:rPr>
                        <a:t>-</a:t>
                      </a:r>
                      <a:r>
                        <a:rPr lang="ko-KR" altLang="en-US" sz="1100" b="0" i="0" kern="0">
                          <a:solidFill>
                            <a:srgbClr val="000000"/>
                          </a:solidFill>
                          <a:latin typeface="맑은 고딕" charset="0"/>
                          <a:ea typeface="맑은 고딕" charset="0"/>
                        </a:rPr>
                        <a:t>제출 견적서와 동일 금액</a:t>
                      </a:r>
                    </a:p>
                  </a:txBody>
                  <a:tcPr marL="32385" marR="32385" marT="8890" marB="8890" anchor="ctr">
                    <a:lnL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1" indent="0" algn="just" fontAlgn="base" latinLnBrk="1">
                        <a:lnSpc>
                          <a:spcPct val="16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Tx/>
                        <a:buNone/>
                      </a:pPr>
                      <a:endParaRPr lang="ko-KR" altLang="en-US" sz="800" b="0" i="0" kern="0">
                        <a:solidFill>
                          <a:srgbClr val="000000"/>
                        </a:solidFill>
                        <a:latin typeface="함초롬바탕" charset="0"/>
                      </a:endParaRPr>
                    </a:p>
                  </a:txBody>
                  <a:tcPr marL="32385" marR="32385" marT="8890" marB="8890" anchor="ctr">
                    <a:lnL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83845">
                <a:tc rowSpan="5">
                  <a:txBody>
                    <a:bodyPr/>
                    <a:lstStyle/>
                    <a:p>
                      <a:pPr marL="0" lvl="1" indent="0" algn="ctr" fontAlgn="base" latinLnBrk="0">
                        <a:lnSpc>
                          <a:spcPct val="16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Tx/>
                        <a:buNone/>
                      </a:pPr>
                      <a:r>
                        <a:rPr lang="en-US" sz="1100" b="0" i="0" kern="0">
                          <a:solidFill>
                            <a:srgbClr val="000000"/>
                          </a:solidFill>
                          <a:latin typeface="함초롬바탕" charset="0"/>
                        </a:rPr>
                        <a:t>6</a:t>
                      </a:r>
                      <a:endParaRPr lang="ko-KR" altLang="en-US" sz="1100" b="0" i="0" kern="0">
                        <a:solidFill>
                          <a:srgbClr val="000000"/>
                        </a:solidFill>
                        <a:latin typeface="함초롬바탕" charset="0"/>
                      </a:endParaRPr>
                    </a:p>
                  </a:txBody>
                  <a:tcPr marL="32385" marR="32385" marT="8890" marB="8890" anchor="ctr">
                    <a:lnL w="2159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marL="0" lvl="1" indent="0" algn="just" fontAlgn="base" latinLnBrk="1">
                        <a:lnSpc>
                          <a:spcPct val="16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Tx/>
                        <a:buNone/>
                      </a:pPr>
                      <a:r>
                        <a:rPr lang="ko-KR" altLang="en-US" sz="1200" b="1" i="0" kern="0">
                          <a:solidFill>
                            <a:srgbClr val="000000"/>
                          </a:solidFill>
                          <a:latin typeface="맑은 고딕" charset="0"/>
                          <a:ea typeface="맑은 고딕" charset="0"/>
                        </a:rPr>
                        <a:t>자부담액 이체 확인증</a:t>
                      </a:r>
                    </a:p>
                    <a:p>
                      <a:pPr marL="0" lvl="1" indent="0" algn="just" fontAlgn="base" latinLnBrk="1">
                        <a:lnSpc>
                          <a:spcPct val="16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Tx/>
                        <a:buNone/>
                      </a:pPr>
                      <a:r>
                        <a:rPr lang="en-US" altLang="ko-KR" sz="1200" b="0" i="0" kern="0">
                          <a:solidFill>
                            <a:srgbClr val="000000"/>
                          </a:solidFill>
                          <a:latin typeface="맑은 고딕" charset="0"/>
                          <a:ea typeface="맑은 고딕" charset="0"/>
                        </a:rPr>
                        <a:t>※ </a:t>
                      </a:r>
                      <a:r>
                        <a:rPr lang="ko-KR" altLang="en-US" sz="1200" b="0" i="0" kern="0">
                          <a:solidFill>
                            <a:srgbClr val="000000"/>
                          </a:solidFill>
                          <a:latin typeface="맑은 고딕" charset="0"/>
                          <a:ea typeface="맑은 고딕" charset="0"/>
                        </a:rPr>
                        <a:t>계좌이체만 인정</a:t>
                      </a:r>
                      <a:r>
                        <a:rPr lang="en-US" altLang="ko-KR" sz="1200" b="0" i="0" kern="0">
                          <a:solidFill>
                            <a:srgbClr val="000000"/>
                          </a:solidFill>
                          <a:latin typeface="맑은 고딕" charset="0"/>
                          <a:ea typeface="맑은 고딕" charset="0"/>
                        </a:rPr>
                        <a:t> </a:t>
                      </a:r>
                      <a:endParaRPr lang="ko-KR" altLang="en-US" sz="1200" b="0" i="0" kern="0">
                        <a:solidFill>
                          <a:srgbClr val="000000"/>
                        </a:solidFill>
                        <a:latin typeface="맑은 고딕" charset="0"/>
                        <a:ea typeface="맑은 고딕" charset="0"/>
                      </a:endParaRPr>
                    </a:p>
                    <a:p>
                      <a:pPr marL="0" lvl="1" indent="0" algn="just" fontAlgn="base" latinLnBrk="1">
                        <a:lnSpc>
                          <a:spcPct val="16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Tx/>
                        <a:buNone/>
                      </a:pPr>
                      <a:r>
                        <a:rPr lang="en-US" altLang="ko-KR" sz="1200" b="0" i="0" kern="0">
                          <a:solidFill>
                            <a:srgbClr val="000000"/>
                          </a:solidFill>
                          <a:latin typeface="맑은 고딕" charset="0"/>
                          <a:ea typeface="맑은 고딕" charset="0"/>
                        </a:rPr>
                        <a:t>(</a:t>
                      </a:r>
                      <a:r>
                        <a:rPr lang="ko-KR" altLang="en-US" sz="1200" b="0" i="0" kern="0">
                          <a:solidFill>
                            <a:srgbClr val="000000"/>
                          </a:solidFill>
                          <a:latin typeface="맑은 고딕" charset="0"/>
                          <a:ea typeface="맑은 고딕" charset="0"/>
                        </a:rPr>
                        <a:t>폰 뱅킹</a:t>
                      </a:r>
                      <a:r>
                        <a:rPr lang="en-US" altLang="ko-KR" sz="1200" b="0" i="0" kern="0">
                          <a:solidFill>
                            <a:srgbClr val="000000"/>
                          </a:solidFill>
                          <a:latin typeface="맑은 고딕" charset="0"/>
                          <a:ea typeface="맑은 고딕" charset="0"/>
                        </a:rPr>
                        <a:t>, </a:t>
                      </a:r>
                      <a:r>
                        <a:rPr lang="ko-KR" altLang="en-US" sz="1200" b="0" i="0" kern="0">
                          <a:solidFill>
                            <a:srgbClr val="000000"/>
                          </a:solidFill>
                          <a:latin typeface="맑은 고딕" charset="0"/>
                          <a:ea typeface="맑은 고딕" charset="0"/>
                        </a:rPr>
                        <a:t>무통장 입금 등 불인정</a:t>
                      </a:r>
                      <a:r>
                        <a:rPr lang="en-US" altLang="ko-KR" sz="1200" b="0" i="0" kern="0">
                          <a:solidFill>
                            <a:srgbClr val="000000"/>
                          </a:solidFill>
                          <a:latin typeface="맑은 고딕" charset="0"/>
                          <a:ea typeface="맑은 고딕" charset="0"/>
                        </a:rPr>
                        <a:t>)</a:t>
                      </a:r>
                      <a:endParaRPr lang="ko-KR" altLang="en-US" sz="1200" b="0" i="0" kern="0">
                        <a:solidFill>
                          <a:srgbClr val="000000"/>
                        </a:solidFill>
                        <a:latin typeface="맑은 고딕" charset="0"/>
                        <a:ea typeface="맑은 고딕" charset="0"/>
                      </a:endParaRPr>
                    </a:p>
                  </a:txBody>
                  <a:tcPr marL="32385" marR="32385" marT="8890" marB="8890" anchor="ctr">
                    <a:lnL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1" indent="0" algn="just" fontAlgn="base" latinLnBrk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Tx/>
                        <a:buNone/>
                      </a:pPr>
                      <a:r>
                        <a:rPr lang="ko-KR" altLang="en-US" sz="1100" b="0" i="0" kern="0">
                          <a:solidFill>
                            <a:srgbClr val="000000"/>
                          </a:solidFill>
                          <a:latin typeface="맑은 고딕" charset="0"/>
                          <a:ea typeface="맑은 고딕" charset="0"/>
                        </a:rPr>
                        <a:t>∎ 보내시는 분 </a:t>
                      </a:r>
                      <a:r>
                        <a:rPr lang="en-US" altLang="ko-KR" sz="1100" b="0" i="0" kern="0">
                          <a:solidFill>
                            <a:srgbClr val="000000"/>
                          </a:solidFill>
                          <a:latin typeface="맑은 고딕" charset="0"/>
                          <a:ea typeface="맑은 고딕" charset="0"/>
                        </a:rPr>
                        <a:t>– </a:t>
                      </a:r>
                      <a:r>
                        <a:rPr lang="ko-KR" altLang="en-US" sz="1100" b="0" i="0" kern="0">
                          <a:solidFill>
                            <a:srgbClr val="000000"/>
                          </a:solidFill>
                          <a:latin typeface="맑은 고딕" charset="0"/>
                          <a:ea typeface="맑은 고딕" charset="0"/>
                        </a:rPr>
                        <a:t>업체 또는 대표자명</a:t>
                      </a:r>
                    </a:p>
                  </a:txBody>
                  <a:tcPr marL="32385" marR="32385" marT="8890" marB="8890" anchor="ctr">
                    <a:lnL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1" indent="0" algn="just" fontAlgn="base" latinLnBrk="1">
                        <a:lnSpc>
                          <a:spcPct val="16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Tx/>
                        <a:buNone/>
                      </a:pPr>
                      <a:endParaRPr lang="ko-KR" altLang="en-US" sz="800" b="0" i="0" kern="0">
                        <a:solidFill>
                          <a:srgbClr val="000000"/>
                        </a:solidFill>
                        <a:latin typeface="함초롬바탕" charset="0"/>
                      </a:endParaRPr>
                    </a:p>
                  </a:txBody>
                  <a:tcPr marL="32385" marR="32385" marT="8890" marB="8890" anchor="ctr">
                    <a:lnL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83845">
                <a:tc vMerge="1">
                  <a:txBody>
                    <a:bodyPr/>
                    <a:lstStyle/>
                    <a:p>
                      <a:endParaRPr lang="ko-KR" altLang="en-US" kern="120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ko-KR" altLang="en-US" kern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1" indent="0" algn="just" fontAlgn="base" latinLnBrk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Tx/>
                        <a:buNone/>
                      </a:pPr>
                      <a:r>
                        <a:rPr lang="ko-KR" altLang="en-US" sz="1100" b="0" i="0" kern="0">
                          <a:solidFill>
                            <a:srgbClr val="000000"/>
                          </a:solidFill>
                          <a:latin typeface="맑은 고딕" charset="0"/>
                          <a:ea typeface="맑은 고딕" charset="0"/>
                        </a:rPr>
                        <a:t>∎ 보내시는 분 </a:t>
                      </a:r>
                      <a:r>
                        <a:rPr lang="en-US" altLang="ko-KR" sz="1100" b="0" i="0" kern="0">
                          <a:solidFill>
                            <a:srgbClr val="000000"/>
                          </a:solidFill>
                          <a:latin typeface="맑은 고딕" charset="0"/>
                          <a:ea typeface="맑은 고딕" charset="0"/>
                        </a:rPr>
                        <a:t>– </a:t>
                      </a:r>
                      <a:r>
                        <a:rPr lang="ko-KR" altLang="en-US" sz="1100" b="0" i="0" kern="0">
                          <a:solidFill>
                            <a:srgbClr val="000000"/>
                          </a:solidFill>
                          <a:latin typeface="맑은 고딕" charset="0"/>
                          <a:ea typeface="맑은 고딕" charset="0"/>
                        </a:rPr>
                        <a:t>계좌정보</a:t>
                      </a:r>
                    </a:p>
                  </a:txBody>
                  <a:tcPr marL="32385" marR="32385" marT="8890" marB="8890" anchor="ctr">
                    <a:lnL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1" indent="0" algn="just" fontAlgn="base" latinLnBrk="1">
                        <a:lnSpc>
                          <a:spcPct val="16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Tx/>
                        <a:buNone/>
                      </a:pPr>
                      <a:endParaRPr lang="ko-KR" altLang="en-US" sz="800" b="0" i="0" kern="0">
                        <a:solidFill>
                          <a:srgbClr val="000000"/>
                        </a:solidFill>
                        <a:latin typeface="함초롬바탕" charset="0"/>
                      </a:endParaRPr>
                    </a:p>
                  </a:txBody>
                  <a:tcPr marL="32385" marR="32385" marT="8890" marB="8890" anchor="ctr">
                    <a:lnL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83845">
                <a:tc vMerge="1">
                  <a:txBody>
                    <a:bodyPr/>
                    <a:lstStyle/>
                    <a:p>
                      <a:endParaRPr lang="ko-KR" altLang="en-US" kern="120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ko-KR" altLang="en-US" kern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1" indent="0" algn="just" fontAlgn="base" latinLnBrk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Tx/>
                        <a:buNone/>
                      </a:pPr>
                      <a:r>
                        <a:rPr lang="ko-KR" altLang="en-US" sz="1100" b="0" i="0" kern="0">
                          <a:solidFill>
                            <a:srgbClr val="000000"/>
                          </a:solidFill>
                          <a:latin typeface="맑은 고딕" charset="0"/>
                          <a:ea typeface="맑은 고딕" charset="0"/>
                        </a:rPr>
                        <a:t>∎ 받는 분 </a:t>
                      </a:r>
                      <a:r>
                        <a:rPr lang="en-US" altLang="ko-KR" sz="1100" b="0" i="0" kern="0">
                          <a:solidFill>
                            <a:srgbClr val="000000"/>
                          </a:solidFill>
                          <a:latin typeface="맑은 고딕" charset="0"/>
                          <a:ea typeface="맑은 고딕" charset="0"/>
                        </a:rPr>
                        <a:t>– </a:t>
                      </a:r>
                      <a:r>
                        <a:rPr lang="ko-KR" altLang="en-US" sz="1100" b="0" i="0" kern="0">
                          <a:solidFill>
                            <a:srgbClr val="000000"/>
                          </a:solidFill>
                          <a:latin typeface="맑은 고딕" charset="0"/>
                          <a:ea typeface="맑은 고딕" charset="0"/>
                        </a:rPr>
                        <a:t>업체 또는 대표자명</a:t>
                      </a:r>
                    </a:p>
                  </a:txBody>
                  <a:tcPr marL="32385" marR="32385" marT="8890" marB="8890" anchor="ctr">
                    <a:lnL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1" indent="0" algn="just" fontAlgn="base" latinLnBrk="1">
                        <a:lnSpc>
                          <a:spcPct val="16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Tx/>
                        <a:buNone/>
                      </a:pPr>
                      <a:endParaRPr lang="ko-KR" altLang="en-US" sz="800" b="0" i="0" kern="0">
                        <a:solidFill>
                          <a:srgbClr val="000000"/>
                        </a:solidFill>
                        <a:latin typeface="함초롬바탕" charset="0"/>
                      </a:endParaRPr>
                    </a:p>
                  </a:txBody>
                  <a:tcPr marL="32385" marR="32385" marT="8890" marB="8890" anchor="ctr">
                    <a:lnL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83845">
                <a:tc vMerge="1">
                  <a:txBody>
                    <a:bodyPr/>
                    <a:lstStyle/>
                    <a:p>
                      <a:endParaRPr lang="ko-KR" altLang="en-US" kern="120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ko-KR" altLang="en-US" kern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1" indent="0" algn="just" fontAlgn="base" latinLnBrk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Tx/>
                        <a:buNone/>
                      </a:pPr>
                      <a:r>
                        <a:rPr lang="ko-KR" altLang="en-US" sz="1100" b="0" i="0" kern="0">
                          <a:solidFill>
                            <a:srgbClr val="000000"/>
                          </a:solidFill>
                          <a:latin typeface="맑은 고딕" charset="0"/>
                          <a:ea typeface="맑은 고딕" charset="0"/>
                        </a:rPr>
                        <a:t>∎ 받는 분 </a:t>
                      </a:r>
                      <a:r>
                        <a:rPr lang="en-US" altLang="ko-KR" sz="1100" b="0" i="0" kern="0">
                          <a:solidFill>
                            <a:srgbClr val="000000"/>
                          </a:solidFill>
                          <a:latin typeface="맑은 고딕" charset="0"/>
                          <a:ea typeface="맑은 고딕" charset="0"/>
                        </a:rPr>
                        <a:t>– </a:t>
                      </a:r>
                      <a:r>
                        <a:rPr lang="ko-KR" altLang="en-US" sz="1100" b="0" i="0" kern="0">
                          <a:solidFill>
                            <a:srgbClr val="000000"/>
                          </a:solidFill>
                          <a:latin typeface="맑은 고딕" charset="0"/>
                          <a:ea typeface="맑은 고딕" charset="0"/>
                        </a:rPr>
                        <a:t>계좌정보</a:t>
                      </a:r>
                    </a:p>
                  </a:txBody>
                  <a:tcPr marL="32385" marR="32385" marT="8890" marB="8890" anchor="ctr">
                    <a:lnL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1" indent="0" algn="just" fontAlgn="base" latinLnBrk="1">
                        <a:lnSpc>
                          <a:spcPct val="16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Tx/>
                        <a:buNone/>
                      </a:pPr>
                      <a:endParaRPr lang="ko-KR" altLang="en-US" sz="800" b="0" i="0" kern="0">
                        <a:solidFill>
                          <a:srgbClr val="000000"/>
                        </a:solidFill>
                        <a:latin typeface="함초롬바탕" charset="0"/>
                      </a:endParaRPr>
                    </a:p>
                  </a:txBody>
                  <a:tcPr marL="32385" marR="32385" marT="8890" marB="8890" anchor="ctr">
                    <a:lnL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14630">
                <a:tc vMerge="1">
                  <a:txBody>
                    <a:bodyPr/>
                    <a:lstStyle/>
                    <a:p>
                      <a:endParaRPr lang="ko-KR" altLang="en-US" kern="120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ko-KR" altLang="en-US" kern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1" indent="0" algn="just" fontAlgn="base" latinLnBrk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Tx/>
                        <a:buNone/>
                      </a:pPr>
                      <a:r>
                        <a:rPr lang="ko-KR" altLang="en-US" sz="1100" b="0" i="0" kern="0">
                          <a:solidFill>
                            <a:srgbClr val="000000"/>
                          </a:solidFill>
                          <a:latin typeface="맑은 고딕" charset="0"/>
                          <a:ea typeface="맑은 고딕" charset="0"/>
                        </a:rPr>
                        <a:t>∎ 자 부담 이체 금액 확인</a:t>
                      </a:r>
                    </a:p>
                  </a:txBody>
                  <a:tcPr marL="32385" marR="32385" marT="8890" marB="8890" anchor="ctr">
                    <a:lnL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1" indent="0" algn="just" fontAlgn="base" latinLnBrk="1">
                        <a:lnSpc>
                          <a:spcPct val="16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Tx/>
                        <a:buNone/>
                      </a:pPr>
                      <a:endParaRPr lang="ko-KR" altLang="en-US" sz="800" b="0" i="0" kern="0" dirty="0">
                        <a:solidFill>
                          <a:srgbClr val="000000"/>
                        </a:solidFill>
                        <a:latin typeface="함초롬바탕" charset="0"/>
                      </a:endParaRPr>
                    </a:p>
                  </a:txBody>
                  <a:tcPr marL="32385" marR="32385" marT="8890" marB="8890" anchor="ctr">
                    <a:lnL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17194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한국생산성본부 템플릿 컬러규정 (그레이)">
      <a:dk1>
        <a:sysClr val="windowText" lastClr="000000"/>
      </a:dk1>
      <a:lt1>
        <a:sysClr val="window" lastClr="FFFFFF"/>
      </a:lt1>
      <a:dk2>
        <a:srgbClr val="1D2E4F"/>
      </a:dk2>
      <a:lt2>
        <a:srgbClr val="E7E6E6"/>
      </a:lt2>
      <a:accent1>
        <a:srgbClr val="333F50"/>
      </a:accent1>
      <a:accent2>
        <a:srgbClr val="6E7786"/>
      </a:accent2>
      <a:accent3>
        <a:srgbClr val="A0A7B2"/>
      </a:accent3>
      <a:accent4>
        <a:srgbClr val="BFC3CB"/>
      </a:accent4>
      <a:accent5>
        <a:srgbClr val="C1CAD1"/>
      </a:accent5>
      <a:accent6>
        <a:srgbClr val="D6DCE0"/>
      </a:accent6>
      <a:hlink>
        <a:srgbClr val="1D2E4F"/>
      </a:hlink>
      <a:folHlink>
        <a:srgbClr val="C00000"/>
      </a:folHlink>
    </a:clrScheme>
    <a:fontScheme name="Custom 1">
      <a:majorFont>
        <a:latin typeface="Tahoma"/>
        <a:ea typeface="나눔고딕"/>
        <a:cs typeface=""/>
      </a:majorFont>
      <a:minorFont>
        <a:latin typeface="Tahoma"/>
        <a:ea typeface="나눔고딕"/>
        <a:cs typeface="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>
          <a:solidFill>
            <a:schemeClr val="bg1">
              <a:lumMod val="50000"/>
            </a:schemeClr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메인슬라이드">
  <a:themeElements>
    <a:clrScheme name="사용자 지정 7">
      <a:dk1>
        <a:sysClr val="windowText" lastClr="000000"/>
      </a:dk1>
      <a:lt1>
        <a:sysClr val="window" lastClr="FFFFFF"/>
      </a:lt1>
      <a:dk2>
        <a:srgbClr val="30558C"/>
      </a:dk2>
      <a:lt2>
        <a:srgbClr val="3278B8"/>
      </a:lt2>
      <a:accent1>
        <a:srgbClr val="1D2E4F"/>
      </a:accent1>
      <a:accent2>
        <a:srgbClr val="006DBB"/>
      </a:accent2>
      <a:accent3>
        <a:srgbClr val="03B1E7"/>
      </a:accent3>
      <a:accent4>
        <a:srgbClr val="F4F5F6"/>
      </a:accent4>
      <a:accent5>
        <a:srgbClr val="D7DBDF"/>
      </a:accent5>
      <a:accent6>
        <a:srgbClr val="5A5A5B"/>
      </a:accent6>
      <a:hlink>
        <a:srgbClr val="FF0000"/>
      </a:hlink>
      <a:folHlink>
        <a:srgbClr val="FF0000"/>
      </a:folHlink>
    </a:clrScheme>
    <a:fontScheme name="사용자 지정 2">
      <a:majorFont>
        <a:latin typeface="Tahoma"/>
        <a:ea typeface="나눔고딕"/>
        <a:cs typeface=""/>
      </a:majorFont>
      <a:minorFont>
        <a:latin typeface="Tahoma"/>
        <a:ea typeface="맑은 고딕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30558C"/>
        </a:solidFill>
        <a:ln>
          <a:noFill/>
        </a:ln>
      </a:spPr>
      <a:bodyPr rtlCol="0" anchor="ctr">
        <a:scene3d>
          <a:camera prst="orthographicFront"/>
          <a:lightRig rig="threePt" dir="t"/>
        </a:scene3d>
        <a:sp3d>
          <a:bevelT w="1270" h="1270"/>
        </a:sp3d>
      </a:bodyPr>
      <a:lstStyle>
        <a:defPPr algn="ctr" fontAlgn="ctr">
          <a:buSzPct val="120000"/>
          <a:tabLst>
            <a:tab pos="923155" algn="l"/>
          </a:tabLst>
          <a:defRPr sz="1300" b="1" spc="-100">
            <a:solidFill>
              <a:prstClr val="white"/>
            </a:solidFill>
            <a:latin typeface="나눔고딕" panose="020D0604000000000000" pitchFamily="50" charset="-127"/>
            <a:ea typeface="나눔고딕" panose="020D0604000000000000" pitchFamily="50" charset="-127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Pages>5</Pages>
  <Words>528</Words>
  <Characters>0</Characters>
  <Application>Microsoft Office PowerPoint</Application>
  <DocSecurity>0</DocSecurity>
  <PresentationFormat>A4 용지(210x297mm)</PresentationFormat>
  <Lines>0</Lines>
  <Paragraphs>102</Paragraphs>
  <Slides>5</Slides>
  <Notes>5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3</vt:i4>
      </vt:variant>
      <vt:variant>
        <vt:lpstr>슬라이드 제목</vt:lpstr>
      </vt:variant>
      <vt:variant>
        <vt:i4>5</vt:i4>
      </vt:variant>
    </vt:vector>
  </HeadingPairs>
  <TitlesOfParts>
    <vt:vector size="16" baseType="lpstr">
      <vt:lpstr>Noto Sans CJK KR DemiLight</vt:lpstr>
      <vt:lpstr>나눔고딕</vt:lpstr>
      <vt:lpstr>나눔고딕 ExtraBold</vt:lpstr>
      <vt:lpstr>돋움</vt:lpstr>
      <vt:lpstr>맑은 고딕</vt:lpstr>
      <vt:lpstr>함초롬바탕</vt:lpstr>
      <vt:lpstr>Arial</vt:lpstr>
      <vt:lpstr>Tahoma</vt:lpstr>
      <vt:lpstr>Office Theme</vt:lpstr>
      <vt:lpstr>메인슬라이드</vt:lpstr>
      <vt:lpstr>1_디자인 사용자 지정</vt:lpstr>
      <vt:lpstr>1. 지원금지급신청서 작성 방법</vt:lpstr>
      <vt:lpstr>1. 지원금지급신청서 작성 방법</vt:lpstr>
      <vt:lpstr>2. 완료보고서 작성 방법</vt:lpstr>
      <vt:lpstr> 3. 자부담 입금(송금) 확인서</vt:lpstr>
      <vt:lpstr> 4. 지원금 신청서 제출 서류 목록(이메일 제출)</vt:lpstr>
    </vt:vector>
  </TitlesOfParts>
  <LinksUpToDate>false</LinksUpToDate>
  <CharactersWithSpaces>0</CharactersWithSpaces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이인갑</dc:creator>
  <cp:lastModifiedBy>강 민준</cp:lastModifiedBy>
  <cp:revision>4</cp:revision>
  <dcterms:modified xsi:type="dcterms:W3CDTF">2026-05-15T01:57:37Z</dcterms:modified>
  <cp:version>10.105.280.55985</cp:version>
</cp:coreProperties>
</file>